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92" r:id="rId2"/>
    <p:sldId id="294" r:id="rId3"/>
    <p:sldId id="295" r:id="rId4"/>
    <p:sldId id="296" r:id="rId5"/>
    <p:sldId id="300" r:id="rId6"/>
    <p:sldId id="307" r:id="rId7"/>
    <p:sldId id="308" r:id="rId8"/>
    <p:sldId id="301" r:id="rId9"/>
    <p:sldId id="299" r:id="rId10"/>
    <p:sldId id="302" r:id="rId11"/>
    <p:sldId id="305" r:id="rId12"/>
    <p:sldId id="298" r:id="rId13"/>
    <p:sldId id="304" r:id="rId14"/>
    <p:sldId id="297" r:id="rId15"/>
    <p:sldId id="303" r:id="rId16"/>
    <p:sldId id="306" r:id="rId17"/>
  </p:sldIdLst>
  <p:sldSz cx="9144000" cy="6858000" type="screen4x3"/>
  <p:notesSz cx="6954838" cy="9309100"/>
  <p:custDataLst>
    <p:tags r:id="rId20"/>
  </p:custDataLst>
  <p:defaultTextStyle>
    <a:defPPr>
      <a:defRPr lang="en-US"/>
    </a:defPPr>
    <a:lvl1pPr algn="l" rtl="0" fontAlgn="base">
      <a:lnSpc>
        <a:spcPct val="90000"/>
      </a:lnSpc>
      <a:spcBef>
        <a:spcPct val="20000"/>
      </a:spcBef>
      <a:spcAft>
        <a:spcPct val="0"/>
      </a:spcAft>
      <a:buClr>
        <a:srgbClr val="6699CC"/>
      </a:buClr>
      <a:buSzPct val="90000"/>
      <a:buFont typeface="Wingdings" pitchFamily="2" charset="2"/>
      <a:defRPr sz="2700" kern="1200">
        <a:solidFill>
          <a:srgbClr val="FFFFFF"/>
        </a:solidFill>
        <a:latin typeface="Georgia" pitchFamily="18" charset="0"/>
        <a:ea typeface="ＭＳ Ｐゴシック" pitchFamily="48" charset="-128"/>
        <a:cs typeface="+mn-cs"/>
      </a:defRPr>
    </a:lvl1pPr>
    <a:lvl2pPr marL="457200" algn="l" rtl="0" fontAlgn="base">
      <a:lnSpc>
        <a:spcPct val="90000"/>
      </a:lnSpc>
      <a:spcBef>
        <a:spcPct val="20000"/>
      </a:spcBef>
      <a:spcAft>
        <a:spcPct val="0"/>
      </a:spcAft>
      <a:buClr>
        <a:srgbClr val="6699CC"/>
      </a:buClr>
      <a:buSzPct val="90000"/>
      <a:buFont typeface="Wingdings" pitchFamily="2" charset="2"/>
      <a:defRPr sz="2700" kern="1200">
        <a:solidFill>
          <a:srgbClr val="FFFFFF"/>
        </a:solidFill>
        <a:latin typeface="Georgia" pitchFamily="18" charset="0"/>
        <a:ea typeface="ＭＳ Ｐゴシック" pitchFamily="48" charset="-128"/>
        <a:cs typeface="+mn-cs"/>
      </a:defRPr>
    </a:lvl2pPr>
    <a:lvl3pPr marL="914400" algn="l" rtl="0" fontAlgn="base">
      <a:lnSpc>
        <a:spcPct val="90000"/>
      </a:lnSpc>
      <a:spcBef>
        <a:spcPct val="20000"/>
      </a:spcBef>
      <a:spcAft>
        <a:spcPct val="0"/>
      </a:spcAft>
      <a:buClr>
        <a:srgbClr val="6699CC"/>
      </a:buClr>
      <a:buSzPct val="90000"/>
      <a:buFont typeface="Wingdings" pitchFamily="2" charset="2"/>
      <a:defRPr sz="2700" kern="1200">
        <a:solidFill>
          <a:srgbClr val="FFFFFF"/>
        </a:solidFill>
        <a:latin typeface="Georgia" pitchFamily="18" charset="0"/>
        <a:ea typeface="ＭＳ Ｐゴシック" pitchFamily="48" charset="-128"/>
        <a:cs typeface="+mn-cs"/>
      </a:defRPr>
    </a:lvl3pPr>
    <a:lvl4pPr marL="1371600" algn="l" rtl="0" fontAlgn="base">
      <a:lnSpc>
        <a:spcPct val="90000"/>
      </a:lnSpc>
      <a:spcBef>
        <a:spcPct val="20000"/>
      </a:spcBef>
      <a:spcAft>
        <a:spcPct val="0"/>
      </a:spcAft>
      <a:buClr>
        <a:srgbClr val="6699CC"/>
      </a:buClr>
      <a:buSzPct val="90000"/>
      <a:buFont typeface="Wingdings" pitchFamily="2" charset="2"/>
      <a:defRPr sz="2700" kern="1200">
        <a:solidFill>
          <a:srgbClr val="FFFFFF"/>
        </a:solidFill>
        <a:latin typeface="Georgia" pitchFamily="18" charset="0"/>
        <a:ea typeface="ＭＳ Ｐゴシック" pitchFamily="48" charset="-128"/>
        <a:cs typeface="+mn-cs"/>
      </a:defRPr>
    </a:lvl4pPr>
    <a:lvl5pPr marL="1828800" algn="l" rtl="0" fontAlgn="base">
      <a:lnSpc>
        <a:spcPct val="90000"/>
      </a:lnSpc>
      <a:spcBef>
        <a:spcPct val="20000"/>
      </a:spcBef>
      <a:spcAft>
        <a:spcPct val="0"/>
      </a:spcAft>
      <a:buClr>
        <a:srgbClr val="6699CC"/>
      </a:buClr>
      <a:buSzPct val="90000"/>
      <a:buFont typeface="Wingdings" pitchFamily="2" charset="2"/>
      <a:defRPr sz="2700" kern="1200">
        <a:solidFill>
          <a:srgbClr val="FFFFFF"/>
        </a:solidFill>
        <a:latin typeface="Georgia" pitchFamily="18" charset="0"/>
        <a:ea typeface="ＭＳ Ｐゴシック" pitchFamily="48" charset="-128"/>
        <a:cs typeface="+mn-cs"/>
      </a:defRPr>
    </a:lvl5pPr>
    <a:lvl6pPr marL="2286000" algn="l" defTabSz="914400" rtl="0" eaLnBrk="1" latinLnBrk="0" hangingPunct="1">
      <a:defRPr sz="2700" kern="1200">
        <a:solidFill>
          <a:srgbClr val="FFFFFF"/>
        </a:solidFill>
        <a:latin typeface="Georgia" pitchFamily="18" charset="0"/>
        <a:ea typeface="ＭＳ Ｐゴシック" pitchFamily="48" charset="-128"/>
        <a:cs typeface="+mn-cs"/>
      </a:defRPr>
    </a:lvl6pPr>
    <a:lvl7pPr marL="2743200" algn="l" defTabSz="914400" rtl="0" eaLnBrk="1" latinLnBrk="0" hangingPunct="1">
      <a:defRPr sz="2700" kern="1200">
        <a:solidFill>
          <a:srgbClr val="FFFFFF"/>
        </a:solidFill>
        <a:latin typeface="Georgia" pitchFamily="18" charset="0"/>
        <a:ea typeface="ＭＳ Ｐゴシック" pitchFamily="48" charset="-128"/>
        <a:cs typeface="+mn-cs"/>
      </a:defRPr>
    </a:lvl7pPr>
    <a:lvl8pPr marL="3200400" algn="l" defTabSz="914400" rtl="0" eaLnBrk="1" latinLnBrk="0" hangingPunct="1">
      <a:defRPr sz="2700" kern="1200">
        <a:solidFill>
          <a:srgbClr val="FFFFFF"/>
        </a:solidFill>
        <a:latin typeface="Georgia" pitchFamily="18" charset="0"/>
        <a:ea typeface="ＭＳ Ｐゴシック" pitchFamily="48" charset="-128"/>
        <a:cs typeface="+mn-cs"/>
      </a:defRPr>
    </a:lvl8pPr>
    <a:lvl9pPr marL="3657600" algn="l" defTabSz="914400" rtl="0" eaLnBrk="1" latinLnBrk="0" hangingPunct="1">
      <a:defRPr sz="2700" kern="1200">
        <a:solidFill>
          <a:srgbClr val="FFFFFF"/>
        </a:solidFill>
        <a:latin typeface="Georgia" pitchFamily="18" charset="0"/>
        <a:ea typeface="ＭＳ Ｐゴシック" pitchFamily="4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82C1"/>
    <a:srgbClr val="6699CC"/>
    <a:srgbClr val="FFFFFF"/>
    <a:srgbClr val="3973AD"/>
    <a:srgbClr val="660066"/>
    <a:srgbClr val="33CC33"/>
    <a:srgbClr val="FF9900"/>
    <a:srgbClr val="FF0000"/>
    <a:srgbClr val="FF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38" autoAdjust="0"/>
    <p:restoredTop sz="94595" autoAdjust="0"/>
  </p:normalViewPr>
  <p:slideViewPr>
    <p:cSldViewPr>
      <p:cViewPr varScale="1">
        <p:scale>
          <a:sx n="76" d="100"/>
          <a:sy n="76" d="100"/>
        </p:scale>
        <p:origin x="-104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18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3013763" cy="464183"/>
          </a:xfrm>
          <a:prstGeom prst="rect">
            <a:avLst/>
          </a:prstGeom>
          <a:noFill/>
          <a:ln w="9525">
            <a:noFill/>
            <a:miter lim="800000"/>
            <a:headEnd/>
            <a:tailEnd/>
          </a:ln>
        </p:spPr>
        <p:txBody>
          <a:bodyPr vert="horz" wrap="square" lIns="92920" tIns="46460" rIns="92920" bIns="46460" numCol="1" anchor="t" anchorCtr="0" compatLnSpc="1">
            <a:prstTxWarp prst="textNoShape">
              <a:avLst/>
            </a:prstTxWarp>
          </a:bodyPr>
          <a:lstStyle>
            <a:lvl1pPr defTabSz="930115" eaLnBrk="0" hangingPunct="0">
              <a:lnSpc>
                <a:spcPct val="100000"/>
              </a:lnSpc>
              <a:spcBef>
                <a:spcPct val="0"/>
              </a:spcBef>
              <a:buClrTx/>
              <a:buSzTx/>
              <a:buFontTx/>
              <a:buNone/>
              <a:defRPr sz="1200">
                <a:solidFill>
                  <a:srgbClr val="FFFDFD"/>
                </a:solidFill>
                <a:latin typeface="Bembo" pitchFamily="1" charset="0"/>
              </a:defRPr>
            </a:lvl1pPr>
          </a:lstStyle>
          <a:p>
            <a:endParaRPr lang="en-US"/>
          </a:p>
        </p:txBody>
      </p:sp>
      <p:sp>
        <p:nvSpPr>
          <p:cNvPr id="69635" name="Rectangle 3"/>
          <p:cNvSpPr>
            <a:spLocks noGrp="1" noChangeArrowheads="1"/>
          </p:cNvSpPr>
          <p:nvPr>
            <p:ph type="dt" sz="quarter" idx="1"/>
          </p:nvPr>
        </p:nvSpPr>
        <p:spPr bwMode="auto">
          <a:xfrm>
            <a:off x="3941075" y="0"/>
            <a:ext cx="3013763" cy="464183"/>
          </a:xfrm>
          <a:prstGeom prst="rect">
            <a:avLst/>
          </a:prstGeom>
          <a:noFill/>
          <a:ln w="9525">
            <a:noFill/>
            <a:miter lim="800000"/>
            <a:headEnd/>
            <a:tailEnd/>
          </a:ln>
        </p:spPr>
        <p:txBody>
          <a:bodyPr vert="horz" wrap="square" lIns="92920" tIns="46460" rIns="92920" bIns="46460" numCol="1" anchor="t" anchorCtr="0" compatLnSpc="1">
            <a:prstTxWarp prst="textNoShape">
              <a:avLst/>
            </a:prstTxWarp>
          </a:bodyPr>
          <a:lstStyle>
            <a:lvl1pPr algn="r" defTabSz="930115" eaLnBrk="0" hangingPunct="0">
              <a:lnSpc>
                <a:spcPct val="100000"/>
              </a:lnSpc>
              <a:spcBef>
                <a:spcPct val="0"/>
              </a:spcBef>
              <a:buClrTx/>
              <a:buSzTx/>
              <a:buFontTx/>
              <a:buNone/>
              <a:defRPr sz="1200">
                <a:solidFill>
                  <a:srgbClr val="FFFDFD"/>
                </a:solidFill>
                <a:latin typeface="Bembo" pitchFamily="1" charset="0"/>
              </a:defRPr>
            </a:lvl1pPr>
          </a:lstStyle>
          <a:p>
            <a:endParaRPr lang="en-US"/>
          </a:p>
        </p:txBody>
      </p:sp>
      <p:sp>
        <p:nvSpPr>
          <p:cNvPr id="69636" name="Rectangle 4"/>
          <p:cNvSpPr>
            <a:spLocks noGrp="1" noChangeArrowheads="1"/>
          </p:cNvSpPr>
          <p:nvPr>
            <p:ph type="ftr" sz="quarter" idx="2"/>
          </p:nvPr>
        </p:nvSpPr>
        <p:spPr bwMode="auto">
          <a:xfrm>
            <a:off x="0" y="8844917"/>
            <a:ext cx="3013763" cy="464183"/>
          </a:xfrm>
          <a:prstGeom prst="rect">
            <a:avLst/>
          </a:prstGeom>
          <a:noFill/>
          <a:ln w="9525">
            <a:noFill/>
            <a:miter lim="800000"/>
            <a:headEnd/>
            <a:tailEnd/>
          </a:ln>
        </p:spPr>
        <p:txBody>
          <a:bodyPr vert="horz" wrap="square" lIns="92920" tIns="46460" rIns="92920" bIns="46460" numCol="1" anchor="b" anchorCtr="0" compatLnSpc="1">
            <a:prstTxWarp prst="textNoShape">
              <a:avLst/>
            </a:prstTxWarp>
          </a:bodyPr>
          <a:lstStyle>
            <a:lvl1pPr defTabSz="930115" eaLnBrk="0" hangingPunct="0">
              <a:lnSpc>
                <a:spcPct val="100000"/>
              </a:lnSpc>
              <a:spcBef>
                <a:spcPct val="0"/>
              </a:spcBef>
              <a:buClrTx/>
              <a:buSzTx/>
              <a:buFontTx/>
              <a:buNone/>
              <a:defRPr sz="1200">
                <a:solidFill>
                  <a:srgbClr val="FFFDFD"/>
                </a:solidFill>
                <a:latin typeface="Bembo" pitchFamily="1" charset="0"/>
              </a:defRPr>
            </a:lvl1pPr>
          </a:lstStyle>
          <a:p>
            <a:endParaRPr lang="en-US"/>
          </a:p>
        </p:txBody>
      </p:sp>
      <p:sp>
        <p:nvSpPr>
          <p:cNvPr id="69637" name="Rectangle 5"/>
          <p:cNvSpPr>
            <a:spLocks noGrp="1" noChangeArrowheads="1"/>
          </p:cNvSpPr>
          <p:nvPr>
            <p:ph type="sldNum" sz="quarter" idx="3"/>
          </p:nvPr>
        </p:nvSpPr>
        <p:spPr bwMode="auto">
          <a:xfrm>
            <a:off x="3941075" y="8844917"/>
            <a:ext cx="3013763" cy="464183"/>
          </a:xfrm>
          <a:prstGeom prst="rect">
            <a:avLst/>
          </a:prstGeom>
          <a:noFill/>
          <a:ln w="9525">
            <a:noFill/>
            <a:miter lim="800000"/>
            <a:headEnd/>
            <a:tailEnd/>
          </a:ln>
        </p:spPr>
        <p:txBody>
          <a:bodyPr vert="horz" wrap="square" lIns="92920" tIns="46460" rIns="92920" bIns="46460" numCol="1" anchor="b" anchorCtr="0" compatLnSpc="1">
            <a:prstTxWarp prst="textNoShape">
              <a:avLst/>
            </a:prstTxWarp>
          </a:bodyPr>
          <a:lstStyle>
            <a:lvl1pPr algn="r" defTabSz="930115" eaLnBrk="0" hangingPunct="0">
              <a:lnSpc>
                <a:spcPct val="100000"/>
              </a:lnSpc>
              <a:spcBef>
                <a:spcPct val="0"/>
              </a:spcBef>
              <a:buClrTx/>
              <a:buSzTx/>
              <a:buFontTx/>
              <a:buNone/>
              <a:defRPr sz="1200">
                <a:solidFill>
                  <a:srgbClr val="FFFDFD"/>
                </a:solidFill>
                <a:latin typeface="Bembo" pitchFamily="1" charset="0"/>
              </a:defRPr>
            </a:lvl1pPr>
          </a:lstStyle>
          <a:p>
            <a:fld id="{86955535-403A-45FE-B893-628A696902FB}" type="slidenum">
              <a:rPr lang="en-US"/>
              <a:pPr/>
              <a:t>‹#›</a:t>
            </a:fld>
            <a:endParaRPr lang="en-US"/>
          </a:p>
        </p:txBody>
      </p:sp>
    </p:spTree>
    <p:extLst>
      <p:ext uri="{BB962C8B-B14F-4D97-AF65-F5344CB8AC3E}">
        <p14:creationId xmlns:p14="http://schemas.microsoft.com/office/powerpoint/2010/main" val="2587666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13763" cy="464183"/>
          </a:xfrm>
          <a:prstGeom prst="rect">
            <a:avLst/>
          </a:prstGeom>
          <a:noFill/>
          <a:ln w="9525">
            <a:noFill/>
            <a:miter lim="800000"/>
            <a:headEnd/>
            <a:tailEnd/>
          </a:ln>
        </p:spPr>
        <p:txBody>
          <a:bodyPr vert="horz" wrap="square" lIns="92920" tIns="46460" rIns="92920" bIns="46460" numCol="1" anchor="t" anchorCtr="0" compatLnSpc="1">
            <a:prstTxWarp prst="textNoShape">
              <a:avLst/>
            </a:prstTxWarp>
          </a:bodyPr>
          <a:lstStyle>
            <a:lvl1pPr defTabSz="930115" eaLnBrk="0" hangingPunct="0">
              <a:lnSpc>
                <a:spcPct val="100000"/>
              </a:lnSpc>
              <a:spcBef>
                <a:spcPct val="0"/>
              </a:spcBef>
              <a:buClrTx/>
              <a:buSzTx/>
              <a:buFontTx/>
              <a:buNone/>
              <a:defRPr sz="1200">
                <a:solidFill>
                  <a:srgbClr val="FFFDFD"/>
                </a:solidFill>
                <a:latin typeface="Bembo" pitchFamily="1" charset="0"/>
              </a:defRPr>
            </a:lvl1pPr>
          </a:lstStyle>
          <a:p>
            <a:endParaRPr lang="en-US"/>
          </a:p>
        </p:txBody>
      </p:sp>
      <p:sp>
        <p:nvSpPr>
          <p:cNvPr id="6147" name="Rectangle 3"/>
          <p:cNvSpPr>
            <a:spLocks noGrp="1" noChangeArrowheads="1"/>
          </p:cNvSpPr>
          <p:nvPr>
            <p:ph type="dt" idx="1"/>
          </p:nvPr>
        </p:nvSpPr>
        <p:spPr bwMode="auto">
          <a:xfrm>
            <a:off x="3941075" y="0"/>
            <a:ext cx="3013763" cy="464183"/>
          </a:xfrm>
          <a:prstGeom prst="rect">
            <a:avLst/>
          </a:prstGeom>
          <a:noFill/>
          <a:ln w="9525">
            <a:noFill/>
            <a:miter lim="800000"/>
            <a:headEnd/>
            <a:tailEnd/>
          </a:ln>
        </p:spPr>
        <p:txBody>
          <a:bodyPr vert="horz" wrap="square" lIns="92920" tIns="46460" rIns="92920" bIns="46460" numCol="1" anchor="t" anchorCtr="0" compatLnSpc="1">
            <a:prstTxWarp prst="textNoShape">
              <a:avLst/>
            </a:prstTxWarp>
          </a:bodyPr>
          <a:lstStyle>
            <a:lvl1pPr algn="r" defTabSz="930115" eaLnBrk="0" hangingPunct="0">
              <a:lnSpc>
                <a:spcPct val="100000"/>
              </a:lnSpc>
              <a:spcBef>
                <a:spcPct val="0"/>
              </a:spcBef>
              <a:buClrTx/>
              <a:buSzTx/>
              <a:buFontTx/>
              <a:buNone/>
              <a:defRPr sz="1200">
                <a:solidFill>
                  <a:srgbClr val="FFFDFD"/>
                </a:solidFill>
                <a:latin typeface="Bembo" pitchFamily="1" charset="0"/>
              </a:defRPr>
            </a:lvl1pPr>
          </a:lstStyle>
          <a:p>
            <a:endParaRPr lang="en-US"/>
          </a:p>
        </p:txBody>
      </p:sp>
      <p:sp>
        <p:nvSpPr>
          <p:cNvPr id="6148" name="Rectangle 4"/>
          <p:cNvSpPr>
            <a:spLocks noGrp="1" noRot="1" noChangeAspect="1" noChangeArrowheads="1" noTextEdit="1"/>
          </p:cNvSpPr>
          <p:nvPr>
            <p:ph type="sldImg" idx="2"/>
          </p:nvPr>
        </p:nvSpPr>
        <p:spPr bwMode="auto">
          <a:xfrm>
            <a:off x="1150938" y="700088"/>
            <a:ext cx="4656137" cy="3490912"/>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27312" y="4422459"/>
            <a:ext cx="5100215" cy="4187187"/>
          </a:xfrm>
          <a:prstGeom prst="rect">
            <a:avLst/>
          </a:prstGeom>
          <a:noFill/>
          <a:ln w="9525">
            <a:noFill/>
            <a:miter lim="800000"/>
            <a:headEnd/>
            <a:tailEnd/>
          </a:ln>
        </p:spPr>
        <p:txBody>
          <a:bodyPr vert="horz" wrap="square" lIns="92920" tIns="46460" rIns="92920" bIns="4646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844917"/>
            <a:ext cx="3013763" cy="464183"/>
          </a:xfrm>
          <a:prstGeom prst="rect">
            <a:avLst/>
          </a:prstGeom>
          <a:noFill/>
          <a:ln w="9525">
            <a:noFill/>
            <a:miter lim="800000"/>
            <a:headEnd/>
            <a:tailEnd/>
          </a:ln>
        </p:spPr>
        <p:txBody>
          <a:bodyPr vert="horz" wrap="square" lIns="92920" tIns="46460" rIns="92920" bIns="46460" numCol="1" anchor="b" anchorCtr="0" compatLnSpc="1">
            <a:prstTxWarp prst="textNoShape">
              <a:avLst/>
            </a:prstTxWarp>
          </a:bodyPr>
          <a:lstStyle>
            <a:lvl1pPr defTabSz="930115" eaLnBrk="0" hangingPunct="0">
              <a:lnSpc>
                <a:spcPct val="100000"/>
              </a:lnSpc>
              <a:spcBef>
                <a:spcPct val="0"/>
              </a:spcBef>
              <a:buClrTx/>
              <a:buSzTx/>
              <a:buFontTx/>
              <a:buNone/>
              <a:defRPr sz="1200">
                <a:solidFill>
                  <a:srgbClr val="FFFDFD"/>
                </a:solidFill>
                <a:latin typeface="Bembo" pitchFamily="1" charset="0"/>
              </a:defRPr>
            </a:lvl1pPr>
          </a:lstStyle>
          <a:p>
            <a:endParaRPr lang="en-US"/>
          </a:p>
        </p:txBody>
      </p:sp>
      <p:sp>
        <p:nvSpPr>
          <p:cNvPr id="6151" name="Rectangle 7"/>
          <p:cNvSpPr>
            <a:spLocks noGrp="1" noChangeArrowheads="1"/>
          </p:cNvSpPr>
          <p:nvPr>
            <p:ph type="sldNum" sz="quarter" idx="5"/>
          </p:nvPr>
        </p:nvSpPr>
        <p:spPr bwMode="auto">
          <a:xfrm>
            <a:off x="3941075" y="8844917"/>
            <a:ext cx="3013763" cy="464183"/>
          </a:xfrm>
          <a:prstGeom prst="rect">
            <a:avLst/>
          </a:prstGeom>
          <a:noFill/>
          <a:ln w="9525">
            <a:noFill/>
            <a:miter lim="800000"/>
            <a:headEnd/>
            <a:tailEnd/>
          </a:ln>
        </p:spPr>
        <p:txBody>
          <a:bodyPr vert="horz" wrap="square" lIns="92920" tIns="46460" rIns="92920" bIns="46460" numCol="1" anchor="b" anchorCtr="0" compatLnSpc="1">
            <a:prstTxWarp prst="textNoShape">
              <a:avLst/>
            </a:prstTxWarp>
          </a:bodyPr>
          <a:lstStyle>
            <a:lvl1pPr algn="r" defTabSz="930115" eaLnBrk="0" hangingPunct="0">
              <a:lnSpc>
                <a:spcPct val="100000"/>
              </a:lnSpc>
              <a:spcBef>
                <a:spcPct val="0"/>
              </a:spcBef>
              <a:buClrTx/>
              <a:buSzTx/>
              <a:buFontTx/>
              <a:buNone/>
              <a:defRPr sz="1200">
                <a:solidFill>
                  <a:srgbClr val="FFFDFD"/>
                </a:solidFill>
                <a:latin typeface="Bembo" pitchFamily="1" charset="0"/>
              </a:defRPr>
            </a:lvl1pPr>
          </a:lstStyle>
          <a:p>
            <a:fld id="{FFEAD166-3801-426F-93BB-817FF2ED91E2}" type="slidenum">
              <a:rPr lang="en-US"/>
              <a:pPr/>
              <a:t>‹#›</a:t>
            </a:fld>
            <a:endParaRPr lang="en-US"/>
          </a:p>
        </p:txBody>
      </p:sp>
    </p:spTree>
    <p:extLst>
      <p:ext uri="{BB962C8B-B14F-4D97-AF65-F5344CB8AC3E}">
        <p14:creationId xmlns:p14="http://schemas.microsoft.com/office/powerpoint/2010/main" val="16983461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48"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48"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48"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48"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4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EAD166-3801-426F-93BB-817FF2ED91E2}" type="slidenum">
              <a:rPr lang="en-US" smtClean="0"/>
              <a:pPr/>
              <a:t>5</a:t>
            </a:fld>
            <a:endParaRPr lang="en-US"/>
          </a:p>
        </p:txBody>
      </p:sp>
    </p:spTree>
    <p:extLst>
      <p:ext uri="{BB962C8B-B14F-4D97-AF65-F5344CB8AC3E}">
        <p14:creationId xmlns:p14="http://schemas.microsoft.com/office/powerpoint/2010/main" val="3417576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EAD166-3801-426F-93BB-817FF2ED91E2}" type="slidenum">
              <a:rPr lang="en-US" smtClean="0"/>
              <a:pPr/>
              <a:t>6</a:t>
            </a:fld>
            <a:endParaRPr lang="en-US"/>
          </a:p>
        </p:txBody>
      </p:sp>
    </p:spTree>
    <p:extLst>
      <p:ext uri="{BB962C8B-B14F-4D97-AF65-F5344CB8AC3E}">
        <p14:creationId xmlns:p14="http://schemas.microsoft.com/office/powerpoint/2010/main" val="3417576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EAD166-3801-426F-93BB-817FF2ED91E2}" type="slidenum">
              <a:rPr lang="en-US" smtClean="0"/>
              <a:pPr/>
              <a:t>7</a:t>
            </a:fld>
            <a:endParaRPr lang="en-US"/>
          </a:p>
        </p:txBody>
      </p:sp>
    </p:spTree>
    <p:extLst>
      <p:ext uri="{BB962C8B-B14F-4D97-AF65-F5344CB8AC3E}">
        <p14:creationId xmlns:p14="http://schemas.microsoft.com/office/powerpoint/2010/main" val="3417576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t>University-Wide Blood Drive Exception:</a:t>
            </a:r>
            <a:r>
              <a:rPr lang="en-US" dirty="0" smtClean="0"/>
              <a:t> As an exception to the Community Service Leave policy, participation in the semi-annual University-wide Blood Drives as either a donor or volunteer is considered work time for both permanent and temporary employees. Time to donate blood or volunteer must be requested in advance and management will consider both the employee's request and the operating needs of the office. </a:t>
            </a:r>
          </a:p>
          <a:p>
            <a:endParaRPr lang="en-US" dirty="0"/>
          </a:p>
        </p:txBody>
      </p:sp>
      <p:sp>
        <p:nvSpPr>
          <p:cNvPr id="4" name="Slide Number Placeholder 3"/>
          <p:cNvSpPr>
            <a:spLocks noGrp="1"/>
          </p:cNvSpPr>
          <p:nvPr>
            <p:ph type="sldNum" sz="quarter" idx="10"/>
          </p:nvPr>
        </p:nvSpPr>
        <p:spPr/>
        <p:txBody>
          <a:bodyPr/>
          <a:lstStyle/>
          <a:p>
            <a:fld id="{FFEAD166-3801-426F-93BB-817FF2ED91E2}" type="slidenum">
              <a:rPr lang="en-US" smtClean="0"/>
              <a:pPr/>
              <a:t>13</a:t>
            </a:fld>
            <a:endParaRPr lang="en-US"/>
          </a:p>
        </p:txBody>
      </p:sp>
    </p:spTree>
    <p:extLst>
      <p:ext uri="{BB962C8B-B14F-4D97-AF65-F5344CB8AC3E}">
        <p14:creationId xmlns:p14="http://schemas.microsoft.com/office/powerpoint/2010/main" val="29629452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6699CC"/>
        </a:solidFill>
        <a:effectLst/>
      </p:bgPr>
    </p:bg>
    <p:spTree>
      <p:nvGrpSpPr>
        <p:cNvPr id="1" name=""/>
        <p:cNvGrpSpPr/>
        <p:nvPr/>
      </p:nvGrpSpPr>
      <p:grpSpPr>
        <a:xfrm>
          <a:off x="0" y="0"/>
          <a:ext cx="0" cy="0"/>
          <a:chOff x="0" y="0"/>
          <a:chExt cx="0" cy="0"/>
        </a:xfrm>
      </p:grpSpPr>
      <p:sp>
        <p:nvSpPr>
          <p:cNvPr id="83979" name="Rectangle 11"/>
          <p:cNvSpPr>
            <a:spLocks noGrp="1" noChangeArrowheads="1"/>
          </p:cNvSpPr>
          <p:nvPr>
            <p:ph type="ctrTitle"/>
          </p:nvPr>
        </p:nvSpPr>
        <p:spPr>
          <a:xfrm>
            <a:off x="2057400" y="3657600"/>
            <a:ext cx="6400800" cy="914400"/>
          </a:xfrm>
        </p:spPr>
        <p:txBody>
          <a:bodyPr anchor="t"/>
          <a:lstStyle>
            <a:lvl1pPr>
              <a:defRPr sz="2400" b="1">
                <a:solidFill>
                  <a:srgbClr val="FFFFFF"/>
                </a:solidFill>
              </a:defRPr>
            </a:lvl1pPr>
          </a:lstStyle>
          <a:p>
            <a:r>
              <a:rPr lang="en-US" dirty="0"/>
              <a:t>Click to edit Master title style</a:t>
            </a:r>
          </a:p>
        </p:txBody>
      </p:sp>
      <p:sp>
        <p:nvSpPr>
          <p:cNvPr id="83980" name="Rectangle 12"/>
          <p:cNvSpPr>
            <a:spLocks noGrp="1" noChangeArrowheads="1"/>
          </p:cNvSpPr>
          <p:nvPr>
            <p:ph type="subTitle" idx="1"/>
          </p:nvPr>
        </p:nvSpPr>
        <p:spPr>
          <a:xfrm>
            <a:off x="2057400" y="4648200"/>
            <a:ext cx="6399213" cy="1371600"/>
          </a:xfrm>
        </p:spPr>
        <p:txBody>
          <a:bodyPr/>
          <a:lstStyle>
            <a:lvl1pPr marL="0" indent="0">
              <a:buFont typeface="Wingdings" pitchFamily="2" charset="2"/>
              <a:buNone/>
              <a:defRPr sz="2100">
                <a:solidFill>
                  <a:srgbClr val="FFFFFF"/>
                </a:solidFill>
              </a:defRPr>
            </a:lvl1pPr>
          </a:lstStyle>
          <a:p>
            <a:r>
              <a:rPr lang="en-US" dirty="0"/>
              <a:t>Click to edit Master subtitle style</a:t>
            </a:r>
          </a:p>
        </p:txBody>
      </p:sp>
      <p:grpSp>
        <p:nvGrpSpPr>
          <p:cNvPr id="24" name="Group 23"/>
          <p:cNvGrpSpPr/>
          <p:nvPr userDrawn="1"/>
        </p:nvGrpSpPr>
        <p:grpSpPr>
          <a:xfrm>
            <a:off x="0" y="-838200"/>
            <a:ext cx="9144000" cy="1447800"/>
            <a:chOff x="0" y="-228600"/>
            <a:chExt cx="9144000" cy="1447800"/>
          </a:xfrm>
        </p:grpSpPr>
        <p:sp>
          <p:nvSpPr>
            <p:cNvPr id="6" name="Wave 5"/>
            <p:cNvSpPr/>
            <p:nvPr userDrawn="1"/>
          </p:nvSpPr>
          <p:spPr bwMode="auto">
            <a:xfrm>
              <a:off x="0" y="0"/>
              <a:ext cx="9144000" cy="1219200"/>
            </a:xfrm>
            <a:prstGeom prst="wave">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0000"/>
                </a:spcBef>
                <a:spcAft>
                  <a:spcPct val="0"/>
                </a:spcAft>
                <a:buClr>
                  <a:srgbClr val="6699CC"/>
                </a:buClr>
                <a:buSzPct val="90000"/>
                <a:buFont typeface="Wingdings" pitchFamily="2" charset="2"/>
                <a:buNone/>
                <a:tabLst/>
              </a:pPr>
              <a:endParaRPr kumimoji="0" lang="en-US" sz="2700" b="0" i="0" u="none" strike="noStrike" cap="none" normalizeH="0" baseline="0" smtClean="0">
                <a:ln>
                  <a:noFill/>
                </a:ln>
                <a:solidFill>
                  <a:srgbClr val="FFFFFF"/>
                </a:solidFill>
                <a:effectLst/>
                <a:latin typeface="Georgia" pitchFamily="18" charset="0"/>
                <a:ea typeface="ＭＳ Ｐゴシック" pitchFamily="48" charset="-128"/>
              </a:endParaRPr>
            </a:p>
          </p:txBody>
        </p:sp>
        <p:sp>
          <p:nvSpPr>
            <p:cNvPr id="9" name="Wave 8"/>
            <p:cNvSpPr/>
            <p:nvPr userDrawn="1"/>
          </p:nvSpPr>
          <p:spPr bwMode="auto">
            <a:xfrm>
              <a:off x="0" y="-76200"/>
              <a:ext cx="9144000" cy="1219200"/>
            </a:xfrm>
            <a:prstGeom prst="wave">
              <a:avLst/>
            </a:prstGeom>
            <a:solidFill>
              <a:srgbClr val="6699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0000"/>
                </a:spcBef>
                <a:spcAft>
                  <a:spcPct val="0"/>
                </a:spcAft>
                <a:buClr>
                  <a:srgbClr val="6699CC"/>
                </a:buClr>
                <a:buSzPct val="90000"/>
                <a:buFont typeface="Wingdings" pitchFamily="2" charset="2"/>
                <a:buNone/>
                <a:tabLst/>
              </a:pPr>
              <a:endParaRPr kumimoji="0" lang="en-US" sz="2700" b="0" i="0" u="none" strike="noStrike" cap="none" normalizeH="0" baseline="0" smtClean="0">
                <a:ln>
                  <a:noFill/>
                </a:ln>
                <a:solidFill>
                  <a:srgbClr val="FFFFFF"/>
                </a:solidFill>
                <a:effectLst/>
                <a:latin typeface="Georgia" pitchFamily="18" charset="0"/>
                <a:ea typeface="ＭＳ Ｐゴシック" pitchFamily="48" charset="-128"/>
              </a:endParaRPr>
            </a:p>
          </p:txBody>
        </p:sp>
        <p:sp>
          <p:nvSpPr>
            <p:cNvPr id="20" name="Wave 19"/>
            <p:cNvSpPr/>
            <p:nvPr userDrawn="1"/>
          </p:nvSpPr>
          <p:spPr bwMode="auto">
            <a:xfrm>
              <a:off x="0" y="-228600"/>
              <a:ext cx="9144000" cy="1219200"/>
            </a:xfrm>
            <a:prstGeom prst="wave">
              <a:avLst/>
            </a:prstGeom>
            <a:solidFill>
              <a:schemeClr val="bg1">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0000"/>
                </a:spcBef>
                <a:spcAft>
                  <a:spcPct val="0"/>
                </a:spcAft>
                <a:buClr>
                  <a:srgbClr val="6699CC"/>
                </a:buClr>
                <a:buSzPct val="90000"/>
                <a:buFont typeface="Wingdings" pitchFamily="2" charset="2"/>
                <a:buNone/>
                <a:tabLst/>
              </a:pPr>
              <a:endParaRPr kumimoji="0" lang="en-US" sz="2700" b="0" i="0" u="none" strike="noStrike" cap="none" normalizeH="0" baseline="0" smtClean="0">
                <a:ln>
                  <a:noFill/>
                </a:ln>
                <a:solidFill>
                  <a:srgbClr val="FFFFFF"/>
                </a:solidFill>
                <a:effectLst/>
                <a:latin typeface="Georgia" pitchFamily="18" charset="0"/>
                <a:ea typeface="ＭＳ Ｐゴシック" pitchFamily="48" charset="-128"/>
              </a:endParaRPr>
            </a:p>
          </p:txBody>
        </p:sp>
      </p:grpSp>
      <p:pic>
        <p:nvPicPr>
          <p:cNvPr id="15" name="Picture 14" descr="UNC_Human Resources_wht.eps"/>
          <p:cNvPicPr>
            <a:picLocks noChangeAspect="1"/>
          </p:cNvPicPr>
          <p:nvPr userDrawn="1"/>
        </p:nvPicPr>
        <p:blipFill>
          <a:blip r:embed="rId2" cstate="print"/>
          <a:stretch>
            <a:fillRect/>
          </a:stretch>
        </p:blipFill>
        <p:spPr>
          <a:xfrm>
            <a:off x="2133599" y="1905000"/>
            <a:ext cx="5130297" cy="12954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9588" y="304800"/>
            <a:ext cx="1827212" cy="50276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3188" y="304800"/>
            <a:ext cx="5334000" cy="5027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535113"/>
            <a:ext cx="3931920" cy="446087"/>
          </a:xfrm>
        </p:spPr>
        <p:txBody>
          <a:bodyPr anchor="b"/>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533400" y="1981201"/>
            <a:ext cx="3931920" cy="3733800"/>
          </a:xfrm>
        </p:spPr>
        <p:txBody>
          <a:bodyPr/>
          <a:lstStyle>
            <a:lvl1pPr>
              <a:lnSpc>
                <a:spcPct val="95000"/>
              </a:lnSpc>
              <a:spcBef>
                <a:spcPts val="500"/>
              </a:spcBef>
              <a:defRPr sz="2000"/>
            </a:lvl1pPr>
            <a:lvl2pPr>
              <a:lnSpc>
                <a:spcPct val="95000"/>
              </a:lnSpc>
              <a:spcBef>
                <a:spcPts val="500"/>
              </a:spcBef>
              <a:defRPr sz="2000"/>
            </a:lvl2pPr>
            <a:lvl3pPr>
              <a:lnSpc>
                <a:spcPct val="95000"/>
              </a:lnSpc>
              <a:spcBef>
                <a:spcPts val="500"/>
              </a:spcBef>
              <a:defRPr sz="1800"/>
            </a:lvl3pPr>
            <a:lvl4pPr>
              <a:lnSpc>
                <a:spcPct val="95000"/>
              </a:lnSpc>
              <a:spcBef>
                <a:spcPts val="500"/>
              </a:spcBef>
              <a:defRPr sz="1600"/>
            </a:lvl4pPr>
            <a:lvl5pPr>
              <a:lnSpc>
                <a:spcPct val="95000"/>
              </a:lnSpc>
              <a:spcBef>
                <a:spcPts val="500"/>
              </a:spcBef>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54880" y="1535113"/>
            <a:ext cx="3931920" cy="446087"/>
          </a:xfrm>
        </p:spPr>
        <p:txBody>
          <a:bodyPr anchor="b"/>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54880" y="1981201"/>
            <a:ext cx="3931920" cy="3733800"/>
          </a:xfrm>
        </p:spPr>
        <p:txBody>
          <a:bodyPr/>
          <a:lstStyle>
            <a:lvl1pPr>
              <a:lnSpc>
                <a:spcPct val="95000"/>
              </a:lnSpc>
              <a:spcBef>
                <a:spcPts val="500"/>
              </a:spcBef>
              <a:defRPr sz="2000"/>
            </a:lvl1pPr>
            <a:lvl2pPr>
              <a:lnSpc>
                <a:spcPct val="95000"/>
              </a:lnSpc>
              <a:spcBef>
                <a:spcPts val="500"/>
              </a:spcBef>
              <a:defRPr sz="2000"/>
            </a:lvl2pPr>
            <a:lvl3pPr>
              <a:lnSpc>
                <a:spcPct val="95000"/>
              </a:lnSpc>
              <a:spcBef>
                <a:spcPts val="500"/>
              </a:spcBef>
              <a:defRPr sz="1800"/>
            </a:lvl3pPr>
            <a:lvl4pPr>
              <a:lnSpc>
                <a:spcPct val="95000"/>
              </a:lnSpc>
              <a:spcBef>
                <a:spcPts val="500"/>
              </a:spcBef>
              <a:defRPr sz="1600"/>
            </a:lvl4pPr>
            <a:lvl5pPr>
              <a:lnSpc>
                <a:spcPct val="95000"/>
              </a:lnSpc>
              <a:spcBef>
                <a:spcPts val="500"/>
              </a:spcBef>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2"/>
          <p:cNvSpPr>
            <a:spLocks noGrp="1" noChangeArrowheads="1"/>
          </p:cNvSpPr>
          <p:nvPr>
            <p:ph type="title"/>
          </p:nvPr>
        </p:nvSpPr>
        <p:spPr bwMode="auto">
          <a:xfrm>
            <a:off x="533400" y="685800"/>
            <a:ext cx="8153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lnSpc>
                <a:spcPct val="95000"/>
              </a:lnSpc>
              <a:spcBef>
                <a:spcPts val="500"/>
              </a:spcBef>
              <a:defRPr/>
            </a:lvl1pPr>
            <a:lvl2pPr>
              <a:lnSpc>
                <a:spcPct val="95000"/>
              </a:lnSpc>
              <a:spcBef>
                <a:spcPts val="500"/>
              </a:spcBef>
              <a:defRPr/>
            </a:lvl2pPr>
            <a:lvl3pPr>
              <a:lnSpc>
                <a:spcPct val="95000"/>
              </a:lnSpc>
              <a:spcBef>
                <a:spcPts val="500"/>
              </a:spcBef>
              <a:defRPr/>
            </a:lvl3pPr>
            <a:lvl4pPr>
              <a:lnSpc>
                <a:spcPct val="95000"/>
              </a:lnSpc>
              <a:spcBef>
                <a:spcPts val="500"/>
              </a:spcBef>
              <a:defRPr/>
            </a:lvl4pPr>
            <a:lvl5pPr>
              <a:lnSpc>
                <a:spcPct val="95000"/>
              </a:lnSpc>
              <a:spcBef>
                <a:spcPts val="5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3188" y="1447800"/>
            <a:ext cx="3579812" cy="3884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447800"/>
            <a:ext cx="3581400" cy="3884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2" name="Picture 21" descr="UNC_Human Resources_542.jpg"/>
          <p:cNvPicPr>
            <a:picLocks noChangeAspect="1"/>
          </p:cNvPicPr>
          <p:nvPr userDrawn="1"/>
        </p:nvPicPr>
        <p:blipFill>
          <a:blip r:embed="rId12" cstate="print"/>
          <a:srcRect l="5357" t="15517" r="5357" b="15517"/>
          <a:stretch>
            <a:fillRect/>
          </a:stretch>
        </p:blipFill>
        <p:spPr>
          <a:xfrm>
            <a:off x="457200" y="5928360"/>
            <a:ext cx="2623185" cy="777240"/>
          </a:xfrm>
          <a:prstGeom prst="rect">
            <a:avLst/>
          </a:prstGeom>
        </p:spPr>
      </p:pic>
      <p:sp>
        <p:nvSpPr>
          <p:cNvPr id="1026" name="Rectangle 2"/>
          <p:cNvSpPr>
            <a:spLocks noGrp="1" noChangeArrowheads="1"/>
          </p:cNvSpPr>
          <p:nvPr>
            <p:ph type="title"/>
          </p:nvPr>
        </p:nvSpPr>
        <p:spPr bwMode="auto">
          <a:xfrm>
            <a:off x="533400" y="685800"/>
            <a:ext cx="8153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533400" y="1600200"/>
            <a:ext cx="8153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37" name="Line 13"/>
          <p:cNvSpPr>
            <a:spLocks noChangeShapeType="1"/>
          </p:cNvSpPr>
          <p:nvPr userDrawn="1"/>
        </p:nvSpPr>
        <p:spPr bwMode="auto">
          <a:xfrm>
            <a:off x="609599" y="1447800"/>
            <a:ext cx="8077201" cy="0"/>
          </a:xfrm>
          <a:prstGeom prst="line">
            <a:avLst/>
          </a:prstGeom>
          <a:noFill/>
          <a:ln w="9525">
            <a:solidFill>
              <a:srgbClr val="6699CC"/>
            </a:solidFill>
            <a:round/>
            <a:headEnd/>
            <a:tailEnd/>
          </a:ln>
        </p:spPr>
        <p:txBody>
          <a:bodyPr wrap="none" anchor="ctr"/>
          <a:lstStyle/>
          <a:p>
            <a:endParaRPr lang="en-US"/>
          </a:p>
        </p:txBody>
      </p:sp>
      <p:grpSp>
        <p:nvGrpSpPr>
          <p:cNvPr id="16" name="Group 15"/>
          <p:cNvGrpSpPr/>
          <p:nvPr userDrawn="1"/>
        </p:nvGrpSpPr>
        <p:grpSpPr>
          <a:xfrm>
            <a:off x="0" y="-876300"/>
            <a:ext cx="9144000" cy="1638300"/>
            <a:chOff x="0" y="-876300"/>
            <a:chExt cx="9144000" cy="1638300"/>
          </a:xfrm>
        </p:grpSpPr>
        <p:sp>
          <p:nvSpPr>
            <p:cNvPr id="8" name="Wave 7"/>
            <p:cNvSpPr/>
            <p:nvPr userDrawn="1"/>
          </p:nvSpPr>
          <p:spPr bwMode="auto">
            <a:xfrm flipH="1">
              <a:off x="0" y="-685800"/>
              <a:ext cx="9144000" cy="1447800"/>
            </a:xfrm>
            <a:prstGeom prst="wave">
              <a:avLst/>
            </a:prstGeom>
            <a:solidFill>
              <a:schemeClr val="bg1">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0000"/>
                </a:spcBef>
                <a:spcAft>
                  <a:spcPct val="0"/>
                </a:spcAft>
                <a:buClr>
                  <a:srgbClr val="6699CC"/>
                </a:buClr>
                <a:buSzPct val="90000"/>
                <a:buFont typeface="Wingdings" pitchFamily="2" charset="2"/>
                <a:buNone/>
                <a:tabLst/>
              </a:pPr>
              <a:endParaRPr kumimoji="0" lang="en-US" sz="2700" b="0" i="0" u="none" strike="noStrike" cap="none" normalizeH="0" baseline="0" smtClean="0">
                <a:ln>
                  <a:noFill/>
                </a:ln>
                <a:solidFill>
                  <a:srgbClr val="FFFFFF"/>
                </a:solidFill>
                <a:effectLst/>
                <a:latin typeface="Georgia" pitchFamily="18" charset="0"/>
                <a:ea typeface="ＭＳ Ｐゴシック" pitchFamily="48" charset="-128"/>
              </a:endParaRPr>
            </a:p>
          </p:txBody>
        </p:sp>
        <p:grpSp>
          <p:nvGrpSpPr>
            <p:cNvPr id="15" name="Group 14"/>
            <p:cNvGrpSpPr/>
            <p:nvPr userDrawn="1"/>
          </p:nvGrpSpPr>
          <p:grpSpPr>
            <a:xfrm>
              <a:off x="0" y="-876300"/>
              <a:ext cx="9144000" cy="1562100"/>
              <a:chOff x="0" y="-876300"/>
              <a:chExt cx="9144000" cy="1562100"/>
            </a:xfrm>
          </p:grpSpPr>
          <p:sp>
            <p:nvSpPr>
              <p:cNvPr id="7" name="Wave 6"/>
              <p:cNvSpPr/>
              <p:nvPr userDrawn="1"/>
            </p:nvSpPr>
            <p:spPr bwMode="auto">
              <a:xfrm flipH="1">
                <a:off x="0" y="-762000"/>
                <a:ext cx="9144000" cy="1447800"/>
              </a:xfrm>
              <a:prstGeom prst="wave">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0000"/>
                  </a:spcBef>
                  <a:spcAft>
                    <a:spcPct val="0"/>
                  </a:spcAft>
                  <a:buClr>
                    <a:srgbClr val="6699CC"/>
                  </a:buClr>
                  <a:buSzPct val="90000"/>
                  <a:buFont typeface="Wingdings" pitchFamily="2" charset="2"/>
                  <a:buNone/>
                  <a:tabLst/>
                </a:pPr>
                <a:endParaRPr kumimoji="0" lang="en-US" sz="2700" b="0" i="0" u="none" strike="noStrike" cap="none" normalizeH="0" baseline="0" smtClean="0">
                  <a:ln>
                    <a:noFill/>
                  </a:ln>
                  <a:solidFill>
                    <a:srgbClr val="FFFFFF"/>
                  </a:solidFill>
                  <a:effectLst/>
                  <a:latin typeface="Georgia" pitchFamily="18" charset="0"/>
                  <a:ea typeface="ＭＳ Ｐゴシック" pitchFamily="48" charset="-128"/>
                </a:endParaRPr>
              </a:p>
            </p:txBody>
          </p:sp>
          <p:sp>
            <p:nvSpPr>
              <p:cNvPr id="6" name="Wave 5"/>
              <p:cNvSpPr/>
              <p:nvPr userDrawn="1"/>
            </p:nvSpPr>
            <p:spPr bwMode="auto">
              <a:xfrm flipH="1">
                <a:off x="0" y="-876300"/>
                <a:ext cx="9144000" cy="1447800"/>
              </a:xfrm>
              <a:prstGeom prst="wave">
                <a:avLst/>
              </a:prstGeom>
              <a:solidFill>
                <a:srgbClr val="6699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0000"/>
                  </a:spcBef>
                  <a:spcAft>
                    <a:spcPct val="0"/>
                  </a:spcAft>
                  <a:buClr>
                    <a:srgbClr val="6699CC"/>
                  </a:buClr>
                  <a:buSzPct val="90000"/>
                  <a:buFont typeface="Wingdings" pitchFamily="2" charset="2"/>
                  <a:buNone/>
                  <a:tabLst/>
                </a:pPr>
                <a:endParaRPr kumimoji="0" lang="en-US" sz="2700" b="0" i="0" u="none" strike="noStrike" cap="none" normalizeH="0" baseline="0" smtClean="0">
                  <a:ln>
                    <a:noFill/>
                  </a:ln>
                  <a:solidFill>
                    <a:srgbClr val="FFFFFF"/>
                  </a:solidFill>
                  <a:effectLst/>
                  <a:latin typeface="Georgia" pitchFamily="18" charset="0"/>
                  <a:ea typeface="ＭＳ Ｐゴシック" pitchFamily="48" charset="-128"/>
                </a:endParaRPr>
              </a:p>
            </p:txBody>
          </p:sp>
        </p:grpSp>
      </p:grpSp>
    </p:spTree>
  </p:cSld>
  <p:clrMap bg1="lt1" tx1="dk1" bg2="lt2" tx2="dk2" accent1="accent1" accent2="accent2" accent3="accent3" accent4="accent4" accent5="accent5" accent6="accent6" hlink="hlink" folHlink="folHlink"/>
  <p:sldLayoutIdLst>
    <p:sldLayoutId id="2147483649" r:id="rId1"/>
    <p:sldLayoutId id="2147483653" r:id="rId2"/>
    <p:sldLayoutId id="2147483650" r:id="rId3"/>
    <p:sldLayoutId id="2147483652" r:id="rId4"/>
    <p:sldLayoutId id="2147483654" r:id="rId5"/>
    <p:sldLayoutId id="2147483655" r:id="rId6"/>
    <p:sldLayoutId id="2147483656" r:id="rId7"/>
    <p:sldLayoutId id="2147483657" r:id="rId8"/>
    <p:sldLayoutId id="2147483658" r:id="rId9"/>
    <p:sldLayoutId id="2147483659" r:id="rId10"/>
  </p:sldLayoutIdLst>
  <p:txStyles>
    <p:titleStyle>
      <a:lvl1pPr algn="l" rtl="0" fontAlgn="base">
        <a:spcBef>
          <a:spcPct val="0"/>
        </a:spcBef>
        <a:spcAft>
          <a:spcPct val="0"/>
        </a:spcAft>
        <a:defRPr sz="3000" b="0">
          <a:solidFill>
            <a:srgbClr val="3973AD"/>
          </a:solidFill>
          <a:latin typeface="+mj-lt"/>
          <a:ea typeface="+mj-ea"/>
          <a:cs typeface="+mj-cs"/>
        </a:defRPr>
      </a:lvl1pPr>
      <a:lvl2pPr algn="l" rtl="0" fontAlgn="base">
        <a:spcBef>
          <a:spcPct val="0"/>
        </a:spcBef>
        <a:spcAft>
          <a:spcPct val="0"/>
        </a:spcAft>
        <a:defRPr sz="3000">
          <a:solidFill>
            <a:srgbClr val="3973AD"/>
          </a:solidFill>
          <a:latin typeface="Georgia" pitchFamily="18" charset="0"/>
          <a:ea typeface="ＭＳ Ｐゴシック" pitchFamily="48" charset="-128"/>
        </a:defRPr>
      </a:lvl2pPr>
      <a:lvl3pPr algn="l" rtl="0" fontAlgn="base">
        <a:spcBef>
          <a:spcPct val="0"/>
        </a:spcBef>
        <a:spcAft>
          <a:spcPct val="0"/>
        </a:spcAft>
        <a:defRPr sz="3000">
          <a:solidFill>
            <a:srgbClr val="3973AD"/>
          </a:solidFill>
          <a:latin typeface="Georgia" pitchFamily="18" charset="0"/>
          <a:ea typeface="ＭＳ Ｐゴシック" pitchFamily="48" charset="-128"/>
        </a:defRPr>
      </a:lvl3pPr>
      <a:lvl4pPr algn="l" rtl="0" fontAlgn="base">
        <a:spcBef>
          <a:spcPct val="0"/>
        </a:spcBef>
        <a:spcAft>
          <a:spcPct val="0"/>
        </a:spcAft>
        <a:defRPr sz="3000">
          <a:solidFill>
            <a:srgbClr val="3973AD"/>
          </a:solidFill>
          <a:latin typeface="Georgia" pitchFamily="18" charset="0"/>
          <a:ea typeface="ＭＳ Ｐゴシック" pitchFamily="48" charset="-128"/>
        </a:defRPr>
      </a:lvl4pPr>
      <a:lvl5pPr algn="l" rtl="0" fontAlgn="base">
        <a:spcBef>
          <a:spcPct val="0"/>
        </a:spcBef>
        <a:spcAft>
          <a:spcPct val="0"/>
        </a:spcAft>
        <a:defRPr sz="3000">
          <a:solidFill>
            <a:srgbClr val="3973AD"/>
          </a:solidFill>
          <a:latin typeface="Georgia" pitchFamily="18" charset="0"/>
          <a:ea typeface="ＭＳ Ｐゴシック" pitchFamily="48" charset="-128"/>
        </a:defRPr>
      </a:lvl5pPr>
      <a:lvl6pPr marL="457200" algn="l" rtl="0" fontAlgn="base">
        <a:spcBef>
          <a:spcPct val="0"/>
        </a:spcBef>
        <a:spcAft>
          <a:spcPct val="0"/>
        </a:spcAft>
        <a:defRPr sz="3000">
          <a:solidFill>
            <a:srgbClr val="3973AD"/>
          </a:solidFill>
          <a:latin typeface="Georgia" pitchFamily="18" charset="0"/>
          <a:ea typeface="ＭＳ Ｐゴシック" pitchFamily="48" charset="-128"/>
        </a:defRPr>
      </a:lvl6pPr>
      <a:lvl7pPr marL="914400" algn="l" rtl="0" fontAlgn="base">
        <a:spcBef>
          <a:spcPct val="0"/>
        </a:spcBef>
        <a:spcAft>
          <a:spcPct val="0"/>
        </a:spcAft>
        <a:defRPr sz="3000">
          <a:solidFill>
            <a:srgbClr val="3973AD"/>
          </a:solidFill>
          <a:latin typeface="Georgia" pitchFamily="18" charset="0"/>
          <a:ea typeface="ＭＳ Ｐゴシック" pitchFamily="48" charset="-128"/>
        </a:defRPr>
      </a:lvl7pPr>
      <a:lvl8pPr marL="1371600" algn="l" rtl="0" fontAlgn="base">
        <a:spcBef>
          <a:spcPct val="0"/>
        </a:spcBef>
        <a:spcAft>
          <a:spcPct val="0"/>
        </a:spcAft>
        <a:defRPr sz="3000">
          <a:solidFill>
            <a:srgbClr val="3973AD"/>
          </a:solidFill>
          <a:latin typeface="Georgia" pitchFamily="18" charset="0"/>
          <a:ea typeface="ＭＳ Ｐゴシック" pitchFamily="48" charset="-128"/>
        </a:defRPr>
      </a:lvl8pPr>
      <a:lvl9pPr marL="1828800" algn="l" rtl="0" fontAlgn="base">
        <a:spcBef>
          <a:spcPct val="0"/>
        </a:spcBef>
        <a:spcAft>
          <a:spcPct val="0"/>
        </a:spcAft>
        <a:defRPr sz="3000">
          <a:solidFill>
            <a:srgbClr val="3973AD"/>
          </a:solidFill>
          <a:latin typeface="Georgia" pitchFamily="18" charset="0"/>
          <a:ea typeface="ＭＳ Ｐゴシック" pitchFamily="48" charset="-128"/>
        </a:defRPr>
      </a:lvl9pPr>
    </p:titleStyle>
    <p:bodyStyle>
      <a:lvl1pPr marL="231775" indent="-231775" algn="l" rtl="0" fontAlgn="base">
        <a:lnSpc>
          <a:spcPct val="90000"/>
        </a:lnSpc>
        <a:spcBef>
          <a:spcPct val="20000"/>
        </a:spcBef>
        <a:spcAft>
          <a:spcPct val="0"/>
        </a:spcAft>
        <a:buClr>
          <a:srgbClr val="6699CC"/>
        </a:buClr>
        <a:buSzPct val="90000"/>
        <a:buFont typeface="Wingdings" pitchFamily="2" charset="2"/>
        <a:buChar char="§"/>
        <a:defRPr sz="2400">
          <a:solidFill>
            <a:schemeClr val="tx1"/>
          </a:solidFill>
          <a:latin typeface="+mn-lt"/>
          <a:ea typeface="+mn-ea"/>
          <a:cs typeface="+mn-cs"/>
        </a:defRPr>
      </a:lvl1pPr>
      <a:lvl2pPr marL="574675" indent="-228600" algn="l" rtl="0" fontAlgn="base">
        <a:lnSpc>
          <a:spcPct val="90000"/>
        </a:lnSpc>
        <a:spcBef>
          <a:spcPct val="20000"/>
        </a:spcBef>
        <a:spcAft>
          <a:spcPct val="0"/>
        </a:spcAft>
        <a:buClr>
          <a:srgbClr val="6699CC"/>
        </a:buClr>
        <a:buSzPct val="90000"/>
        <a:buFont typeface="Wingdings" pitchFamily="2" charset="2"/>
        <a:buChar char="§"/>
        <a:defRPr sz="2100">
          <a:solidFill>
            <a:schemeClr val="tx1"/>
          </a:solidFill>
          <a:latin typeface="+mn-lt"/>
          <a:ea typeface="+mn-ea"/>
        </a:defRPr>
      </a:lvl2pPr>
      <a:lvl3pPr marL="938213" indent="-249238" algn="l" rtl="0" fontAlgn="base">
        <a:lnSpc>
          <a:spcPct val="90000"/>
        </a:lnSpc>
        <a:spcBef>
          <a:spcPct val="20000"/>
        </a:spcBef>
        <a:spcAft>
          <a:spcPct val="0"/>
        </a:spcAft>
        <a:buClr>
          <a:srgbClr val="6699CC"/>
        </a:buClr>
        <a:buSzPct val="90000"/>
        <a:buFont typeface="Wingdings" pitchFamily="2" charset="2"/>
        <a:buChar char="§"/>
        <a:defRPr>
          <a:solidFill>
            <a:schemeClr val="tx1"/>
          </a:solidFill>
          <a:latin typeface="+mn-lt"/>
          <a:ea typeface="+mn-ea"/>
        </a:defRPr>
      </a:lvl3pPr>
      <a:lvl4pPr marL="1284288" indent="-231775" algn="l" rtl="0" fontAlgn="base">
        <a:lnSpc>
          <a:spcPct val="90000"/>
        </a:lnSpc>
        <a:spcBef>
          <a:spcPct val="20000"/>
        </a:spcBef>
        <a:spcAft>
          <a:spcPct val="0"/>
        </a:spcAft>
        <a:buClr>
          <a:srgbClr val="6699CC"/>
        </a:buClr>
        <a:buSzPct val="90000"/>
        <a:buFont typeface="Wingdings" pitchFamily="2" charset="2"/>
        <a:buChar char="§"/>
        <a:defRPr>
          <a:solidFill>
            <a:schemeClr val="tx1"/>
          </a:solidFill>
          <a:latin typeface="+mn-lt"/>
          <a:ea typeface="+mn-ea"/>
        </a:defRPr>
      </a:lvl4pPr>
      <a:lvl5pPr marL="1604963" indent="-206375" algn="l" rtl="0" fontAlgn="base">
        <a:lnSpc>
          <a:spcPct val="90000"/>
        </a:lnSpc>
        <a:spcBef>
          <a:spcPct val="20000"/>
        </a:spcBef>
        <a:spcAft>
          <a:spcPct val="0"/>
        </a:spcAft>
        <a:buClr>
          <a:srgbClr val="6699CC"/>
        </a:buClr>
        <a:buSzPct val="90000"/>
        <a:buFont typeface="Wingdings" pitchFamily="2" charset="2"/>
        <a:buChar char="§"/>
        <a:defRPr sz="1500">
          <a:solidFill>
            <a:schemeClr val="tx1"/>
          </a:solidFill>
          <a:latin typeface="+mn-lt"/>
          <a:ea typeface="+mn-ea"/>
        </a:defRPr>
      </a:lvl5pPr>
      <a:lvl6pPr marL="2062163" indent="-206375" algn="l" rtl="0" fontAlgn="base">
        <a:lnSpc>
          <a:spcPct val="90000"/>
        </a:lnSpc>
        <a:spcBef>
          <a:spcPct val="20000"/>
        </a:spcBef>
        <a:spcAft>
          <a:spcPct val="0"/>
        </a:spcAft>
        <a:buClr>
          <a:srgbClr val="6699CC"/>
        </a:buClr>
        <a:buSzPct val="90000"/>
        <a:buFont typeface="Wingdings" pitchFamily="2" charset="2"/>
        <a:buChar char="§"/>
        <a:defRPr sz="1500">
          <a:solidFill>
            <a:schemeClr val="tx1"/>
          </a:solidFill>
          <a:latin typeface="+mn-lt"/>
          <a:ea typeface="+mn-ea"/>
        </a:defRPr>
      </a:lvl6pPr>
      <a:lvl7pPr marL="2519363" indent="-206375" algn="l" rtl="0" fontAlgn="base">
        <a:lnSpc>
          <a:spcPct val="90000"/>
        </a:lnSpc>
        <a:spcBef>
          <a:spcPct val="20000"/>
        </a:spcBef>
        <a:spcAft>
          <a:spcPct val="0"/>
        </a:spcAft>
        <a:buClr>
          <a:srgbClr val="6699CC"/>
        </a:buClr>
        <a:buSzPct val="90000"/>
        <a:buFont typeface="Wingdings" pitchFamily="2" charset="2"/>
        <a:buChar char="§"/>
        <a:defRPr sz="1500">
          <a:solidFill>
            <a:schemeClr val="tx1"/>
          </a:solidFill>
          <a:latin typeface="+mn-lt"/>
          <a:ea typeface="+mn-ea"/>
        </a:defRPr>
      </a:lvl7pPr>
      <a:lvl8pPr marL="2976563" indent="-206375" algn="l" rtl="0" fontAlgn="base">
        <a:lnSpc>
          <a:spcPct val="90000"/>
        </a:lnSpc>
        <a:spcBef>
          <a:spcPct val="20000"/>
        </a:spcBef>
        <a:spcAft>
          <a:spcPct val="0"/>
        </a:spcAft>
        <a:buClr>
          <a:srgbClr val="6699CC"/>
        </a:buClr>
        <a:buSzPct val="90000"/>
        <a:buFont typeface="Wingdings" pitchFamily="2" charset="2"/>
        <a:buChar char="§"/>
        <a:defRPr sz="1500">
          <a:solidFill>
            <a:schemeClr val="tx1"/>
          </a:solidFill>
          <a:latin typeface="+mn-lt"/>
          <a:ea typeface="+mn-ea"/>
        </a:defRPr>
      </a:lvl8pPr>
      <a:lvl9pPr marL="3433763" indent="-206375" algn="l" rtl="0" fontAlgn="base">
        <a:lnSpc>
          <a:spcPct val="90000"/>
        </a:lnSpc>
        <a:spcBef>
          <a:spcPct val="20000"/>
        </a:spcBef>
        <a:spcAft>
          <a:spcPct val="0"/>
        </a:spcAft>
        <a:buClr>
          <a:srgbClr val="6699CC"/>
        </a:buClr>
        <a:buSzPct val="90000"/>
        <a:buFont typeface="Wingdings" pitchFamily="2" charset="2"/>
        <a:buChar char="§"/>
        <a:defRPr sz="15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Title 4"/>
          <p:cNvSpPr>
            <a:spLocks noGrp="1"/>
          </p:cNvSpPr>
          <p:nvPr>
            <p:ph type="ctrTitle"/>
          </p:nvPr>
        </p:nvSpPr>
        <p:spPr/>
        <p:txBody>
          <a:bodyPr/>
          <a:lstStyle/>
          <a:p>
            <a:r>
              <a:rPr lang="en-US" dirty="0" smtClean="0"/>
              <a:t>Community Service Leave (CSL)</a:t>
            </a:r>
            <a:br>
              <a:rPr lang="en-US" dirty="0" smtClean="0"/>
            </a:br>
            <a:r>
              <a:rPr lang="en-US" dirty="0" smtClean="0"/>
              <a:t>August 1, 2012</a:t>
            </a:r>
            <a:br>
              <a:rPr lang="en-US" dirty="0" smtClean="0"/>
            </a:br>
            <a:endParaRPr lang="en-US" dirty="0" smtClean="0"/>
          </a:p>
        </p:txBody>
      </p:sp>
      <p:sp>
        <p:nvSpPr>
          <p:cNvPr id="3075" name="Subtitle 5"/>
          <p:cNvSpPr>
            <a:spLocks noGrp="1"/>
          </p:cNvSpPr>
          <p:nvPr>
            <p:ph type="subTitle" idx="1"/>
          </p:nvPr>
        </p:nvSpPr>
        <p:spPr/>
        <p:txBody>
          <a:bodyPr/>
          <a:lstStyle/>
          <a:p>
            <a:endParaRPr lang="en-US" dirty="0" smtClean="0"/>
          </a:p>
        </p:txBody>
      </p:sp>
    </p:spTree>
  </p:cSld>
  <p:clrMapOvr>
    <a:masterClrMapping/>
  </p:clrMapOvr>
  <p:transition spd="med">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Disaster &amp; Emergency Services</a:t>
            </a:r>
            <a:endParaRPr lang="en-US" dirty="0"/>
          </a:p>
        </p:txBody>
      </p:sp>
      <p:sp>
        <p:nvSpPr>
          <p:cNvPr id="3" name="Content Placeholder 2"/>
          <p:cNvSpPr>
            <a:spLocks noGrp="1"/>
          </p:cNvSpPr>
          <p:nvPr>
            <p:ph idx="1"/>
          </p:nvPr>
        </p:nvSpPr>
        <p:spPr/>
        <p:txBody>
          <a:bodyPr/>
          <a:lstStyle/>
          <a:p>
            <a:r>
              <a:rPr lang="en-US" dirty="0" smtClean="0"/>
              <a:t>May use up 120 hours (15 days) of CSL for participation in disaster relief and/or emergency volunteer services</a:t>
            </a:r>
          </a:p>
          <a:p>
            <a:r>
              <a:rPr lang="en-US" dirty="0" smtClean="0"/>
              <a:t>To qualify:</a:t>
            </a:r>
          </a:p>
          <a:p>
            <a:pPr lvl="1"/>
            <a:r>
              <a:rPr lang="en-US" dirty="0" smtClean="0"/>
              <a:t>The employee must be a disaster service volunteer of the American Red Cross, and</a:t>
            </a:r>
          </a:p>
          <a:p>
            <a:pPr lvl="1"/>
            <a:r>
              <a:rPr lang="en-US" dirty="0" smtClean="0"/>
              <a:t>Be requested by the American Red Cross to participate</a:t>
            </a:r>
            <a:endParaRPr lang="en-US" dirty="0"/>
          </a:p>
          <a:p>
            <a:pPr marL="0" indent="0">
              <a:buNone/>
            </a:pPr>
            <a:r>
              <a:rPr lang="en-US" dirty="0" smtClean="0"/>
              <a:t>And,</a:t>
            </a:r>
          </a:p>
          <a:p>
            <a:pPr lvl="1"/>
            <a:r>
              <a:rPr lang="en-US" dirty="0" smtClean="0"/>
              <a:t>The disaster must be within the US, and</a:t>
            </a:r>
          </a:p>
          <a:p>
            <a:pPr lvl="1"/>
            <a:r>
              <a:rPr lang="en-US" dirty="0" smtClean="0"/>
              <a:t>Be designated at Level III or higher in the Red Cross Regulations and Procedures</a:t>
            </a:r>
          </a:p>
        </p:txBody>
      </p:sp>
    </p:spTree>
    <p:extLst>
      <p:ext uri="{BB962C8B-B14F-4D97-AF65-F5344CB8AC3E}">
        <p14:creationId xmlns:p14="http://schemas.microsoft.com/office/powerpoint/2010/main" val="2929187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Disaster &amp; Emergency Services, </a:t>
            </a:r>
            <a:r>
              <a:rPr lang="en-US" dirty="0" err="1" smtClean="0"/>
              <a:t>con’t</a:t>
            </a:r>
            <a:endParaRPr lang="en-US" dirty="0"/>
          </a:p>
        </p:txBody>
      </p:sp>
      <p:sp>
        <p:nvSpPr>
          <p:cNvPr id="3" name="Content Placeholder 2"/>
          <p:cNvSpPr>
            <a:spLocks noGrp="1"/>
          </p:cNvSpPr>
          <p:nvPr>
            <p:ph idx="1"/>
          </p:nvPr>
        </p:nvSpPr>
        <p:spPr/>
        <p:txBody>
          <a:bodyPr/>
          <a:lstStyle/>
          <a:p>
            <a:r>
              <a:rPr lang="en-US" dirty="0" smtClean="0"/>
              <a:t>CSL may be used for employees participating in volunteer emergency and rescue services</a:t>
            </a:r>
          </a:p>
          <a:p>
            <a:pPr lvl="1"/>
            <a:r>
              <a:rPr lang="en-US" dirty="0" smtClean="0"/>
              <a:t>Management determines that a bona fide need for such services exists within a given area (real or imminent danger to life or property)</a:t>
            </a:r>
          </a:p>
          <a:p>
            <a:pPr lvl="1"/>
            <a:r>
              <a:rPr lang="en-US" dirty="0" smtClean="0"/>
              <a:t>Employee must provide to management:</a:t>
            </a:r>
          </a:p>
          <a:p>
            <a:pPr lvl="2"/>
            <a:r>
              <a:rPr lang="en-US" dirty="0" smtClean="0"/>
              <a:t>Sufficient proof of the employee’s membership in an emergency volunteer organization, and</a:t>
            </a:r>
          </a:p>
          <a:p>
            <a:pPr lvl="2"/>
            <a:r>
              <a:rPr lang="en-US" dirty="0" smtClean="0"/>
              <a:t>That the performance of such emergency services will not unreasonably hinder agency activity for which the employee is responsible</a:t>
            </a:r>
            <a:endParaRPr lang="en-US" dirty="0"/>
          </a:p>
        </p:txBody>
      </p:sp>
    </p:spTree>
    <p:extLst>
      <p:ext uri="{BB962C8B-B14F-4D97-AF65-F5344CB8AC3E}">
        <p14:creationId xmlns:p14="http://schemas.microsoft.com/office/powerpoint/2010/main" val="27884253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title"/>
          </p:nvPr>
        </p:nvSpPr>
        <p:spPr/>
        <p:txBody>
          <a:bodyPr/>
          <a:lstStyle/>
          <a:p>
            <a:pPr eaLnBrk="1" hangingPunct="1"/>
            <a:r>
              <a:rPr lang="en-US" dirty="0" smtClean="0"/>
              <a:t>Organ </a:t>
            </a:r>
            <a:r>
              <a:rPr lang="en-US" dirty="0" err="1" smtClean="0"/>
              <a:t>Donorship</a:t>
            </a:r>
            <a:endParaRPr lang="en-US" dirty="0" smtClean="0"/>
          </a:p>
        </p:txBody>
      </p:sp>
      <p:sp>
        <p:nvSpPr>
          <p:cNvPr id="7171" name="Rectangle 7"/>
          <p:cNvSpPr>
            <a:spLocks noGrp="1" noChangeArrowheads="1"/>
          </p:cNvSpPr>
          <p:nvPr>
            <p:ph type="body" idx="1"/>
          </p:nvPr>
        </p:nvSpPr>
        <p:spPr/>
        <p:txBody>
          <a:bodyPr/>
          <a:lstStyle/>
          <a:p>
            <a:pPr eaLnBrk="1" hangingPunct="1"/>
            <a:r>
              <a:rPr lang="en-US" dirty="0" smtClean="0"/>
              <a:t>Employees may receive up to 180 hours of CSL for donation of organs</a:t>
            </a:r>
            <a:br>
              <a:rPr lang="en-US" dirty="0" smtClean="0"/>
            </a:br>
            <a:endParaRPr lang="en-US" dirty="0" smtClean="0"/>
          </a:p>
          <a:p>
            <a:pPr lvl="1"/>
            <a:r>
              <a:rPr lang="en-US" dirty="0" smtClean="0"/>
              <a:t>Must provide management with as much advance notice as possible</a:t>
            </a:r>
          </a:p>
          <a:p>
            <a:pPr marL="346075" lvl="1" indent="0">
              <a:buNone/>
            </a:pPr>
            <a:endParaRPr lang="en-US" dirty="0" smtClean="0"/>
          </a:p>
          <a:p>
            <a:pPr lvl="1"/>
            <a:r>
              <a:rPr lang="en-US" dirty="0" smtClean="0"/>
              <a:t>Additional time required for recovery must be covered through use of other available leave or leave without pay</a:t>
            </a:r>
          </a:p>
        </p:txBody>
      </p:sp>
    </p:spTree>
    <p:extLst>
      <p:ext uri="{BB962C8B-B14F-4D97-AF65-F5344CB8AC3E}">
        <p14:creationId xmlns:p14="http://schemas.microsoft.com/office/powerpoint/2010/main" val="8560556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Blood-Related &amp; Bone Marrow Donation</a:t>
            </a:r>
            <a:endParaRPr lang="en-US" dirty="0"/>
          </a:p>
        </p:txBody>
      </p:sp>
      <p:sp>
        <p:nvSpPr>
          <p:cNvPr id="3" name="Content Placeholder 2"/>
          <p:cNvSpPr>
            <a:spLocks noGrp="1"/>
          </p:cNvSpPr>
          <p:nvPr>
            <p:ph idx="1"/>
          </p:nvPr>
        </p:nvSpPr>
        <p:spPr/>
        <p:txBody>
          <a:bodyPr/>
          <a:lstStyle/>
          <a:p>
            <a:r>
              <a:rPr lang="en-US" dirty="0" smtClean="0"/>
              <a:t>Employees are encouraged to participate in “life-giving” programs through blood-related and bone marrow </a:t>
            </a:r>
            <a:r>
              <a:rPr lang="en-US" dirty="0" err="1" smtClean="0"/>
              <a:t>donorship</a:t>
            </a:r>
            <a:r>
              <a:rPr lang="en-US" dirty="0" smtClean="0"/>
              <a:t/>
            </a:r>
            <a:br>
              <a:rPr lang="en-US" dirty="0" smtClean="0"/>
            </a:br>
            <a:endParaRPr lang="en-US" dirty="0" smtClean="0"/>
          </a:p>
          <a:p>
            <a:r>
              <a:rPr lang="en-US" dirty="0" smtClean="0"/>
              <a:t>Use of CSL for these donations is subject to operational needs and management approval</a:t>
            </a:r>
            <a:br>
              <a:rPr lang="en-US" dirty="0" smtClean="0"/>
            </a:br>
            <a:endParaRPr lang="en-US" dirty="0" smtClean="0"/>
          </a:p>
          <a:p>
            <a:r>
              <a:rPr lang="en-US" dirty="0" smtClean="0"/>
              <a:t>Employees may be given reasonable time off blood and marrow donation  </a:t>
            </a:r>
          </a:p>
        </p:txBody>
      </p:sp>
    </p:spTree>
    <p:extLst>
      <p:ext uri="{BB962C8B-B14F-4D97-AF65-F5344CB8AC3E}">
        <p14:creationId xmlns:p14="http://schemas.microsoft.com/office/powerpoint/2010/main" val="174827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title"/>
          </p:nvPr>
        </p:nvSpPr>
        <p:spPr/>
        <p:txBody>
          <a:bodyPr/>
          <a:lstStyle/>
          <a:p>
            <a:pPr eaLnBrk="1" hangingPunct="1"/>
            <a:r>
              <a:rPr lang="en-US" dirty="0" smtClean="0"/>
              <a:t>Recordkeeping</a:t>
            </a:r>
          </a:p>
        </p:txBody>
      </p:sp>
      <p:sp>
        <p:nvSpPr>
          <p:cNvPr id="7171" name="Rectangle 7"/>
          <p:cNvSpPr>
            <a:spLocks noGrp="1" noChangeArrowheads="1"/>
          </p:cNvSpPr>
          <p:nvPr>
            <p:ph type="body" idx="1"/>
          </p:nvPr>
        </p:nvSpPr>
        <p:spPr/>
        <p:txBody>
          <a:bodyPr/>
          <a:lstStyle/>
          <a:p>
            <a:pPr eaLnBrk="1" hangingPunct="1"/>
            <a:r>
              <a:rPr lang="en-US" dirty="0" smtClean="0"/>
              <a:t>CSL must be requested and approved by management in advance</a:t>
            </a:r>
            <a:br>
              <a:rPr lang="en-US" dirty="0" smtClean="0"/>
            </a:br>
            <a:endParaRPr lang="en-US" dirty="0" smtClean="0"/>
          </a:p>
          <a:p>
            <a:pPr eaLnBrk="1" hangingPunct="1"/>
            <a:r>
              <a:rPr lang="en-US" dirty="0" smtClean="0"/>
              <a:t>CSL remaining balances will transfer to another state agency</a:t>
            </a:r>
            <a:br>
              <a:rPr lang="en-US" dirty="0" smtClean="0"/>
            </a:br>
            <a:endParaRPr lang="en-US" dirty="0" smtClean="0"/>
          </a:p>
          <a:p>
            <a:pPr eaLnBrk="1" hangingPunct="1"/>
            <a:r>
              <a:rPr lang="en-US" dirty="0" smtClean="0"/>
              <a:t>No payout of CSL upon separation of service</a:t>
            </a:r>
          </a:p>
        </p:txBody>
      </p:sp>
    </p:spTree>
    <p:extLst>
      <p:ext uri="{BB962C8B-B14F-4D97-AF65-F5344CB8AC3E}">
        <p14:creationId xmlns:p14="http://schemas.microsoft.com/office/powerpoint/2010/main" val="28409505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Balances</a:t>
            </a:r>
            <a:endParaRPr lang="en-US" dirty="0"/>
          </a:p>
        </p:txBody>
      </p:sp>
      <p:sp>
        <p:nvSpPr>
          <p:cNvPr id="3" name="Content Placeholder 2"/>
          <p:cNvSpPr>
            <a:spLocks noGrp="1"/>
          </p:cNvSpPr>
          <p:nvPr>
            <p:ph idx="1"/>
          </p:nvPr>
        </p:nvSpPr>
        <p:spPr/>
        <p:txBody>
          <a:bodyPr/>
          <a:lstStyle/>
          <a:p>
            <a:r>
              <a:rPr lang="en-US" dirty="0" smtClean="0"/>
              <a:t>CSL is cumulative through December 31 of each year</a:t>
            </a:r>
            <a:br>
              <a:rPr lang="en-US" dirty="0" smtClean="0"/>
            </a:br>
            <a:endParaRPr lang="en-US" dirty="0" smtClean="0"/>
          </a:p>
          <a:p>
            <a:r>
              <a:rPr lang="en-US" dirty="0" smtClean="0"/>
              <a:t>Any CSL not used by December 31 is canceled; it does not carry over</a:t>
            </a:r>
            <a:br>
              <a:rPr lang="en-US" dirty="0" smtClean="0"/>
            </a:br>
            <a:endParaRPr lang="en-US" dirty="0" smtClean="0"/>
          </a:p>
          <a:p>
            <a:r>
              <a:rPr lang="en-US" dirty="0" smtClean="0"/>
              <a:t>All active employees on January 1 of each year, receive the full amount of leave to which they are entitled</a:t>
            </a:r>
            <a:br>
              <a:rPr lang="en-US" dirty="0" smtClean="0"/>
            </a:br>
            <a:endParaRPr lang="en-US" dirty="0" smtClean="0"/>
          </a:p>
          <a:p>
            <a:r>
              <a:rPr lang="en-US" dirty="0" smtClean="0"/>
              <a:t>New employees shall be credited with leave immediately upon their employment, prorated at two hours per month for the remainder of the calendar year</a:t>
            </a:r>
          </a:p>
          <a:p>
            <a:pPr marL="0" indent="0">
              <a:buNone/>
            </a:pPr>
            <a:endParaRPr lang="en-US" dirty="0"/>
          </a:p>
        </p:txBody>
      </p:sp>
    </p:spTree>
    <p:extLst>
      <p:ext uri="{BB962C8B-B14F-4D97-AF65-F5344CB8AC3E}">
        <p14:creationId xmlns:p14="http://schemas.microsoft.com/office/powerpoint/2010/main" val="338351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title"/>
          </p:nvPr>
        </p:nvSpPr>
        <p:spPr/>
        <p:txBody>
          <a:bodyPr/>
          <a:lstStyle/>
          <a:p>
            <a:pPr eaLnBrk="1" hangingPunct="1"/>
            <a:endParaRPr lang="en-US" dirty="0" smtClean="0"/>
          </a:p>
        </p:txBody>
      </p:sp>
      <p:sp>
        <p:nvSpPr>
          <p:cNvPr id="7171" name="Rectangle 7"/>
          <p:cNvSpPr>
            <a:spLocks noGrp="1" noChangeArrowheads="1"/>
          </p:cNvSpPr>
          <p:nvPr>
            <p:ph type="body" idx="1"/>
          </p:nvPr>
        </p:nvSpPr>
        <p:spPr/>
        <p:txBody>
          <a:bodyPr/>
          <a:lstStyle/>
          <a:p>
            <a:pPr marL="0" indent="0" algn="ctr" eaLnBrk="1" hangingPunct="1">
              <a:buNone/>
            </a:pPr>
            <a:endParaRPr lang="en-US" dirty="0" smtClean="0"/>
          </a:p>
          <a:p>
            <a:pPr marL="0" indent="0" algn="ctr" eaLnBrk="1" hangingPunct="1">
              <a:buNone/>
            </a:pPr>
            <a:endParaRPr lang="en-US" dirty="0"/>
          </a:p>
          <a:p>
            <a:pPr marL="0" indent="0" algn="ctr" eaLnBrk="1" hangingPunct="1">
              <a:buNone/>
            </a:pPr>
            <a:endParaRPr lang="en-US" dirty="0" smtClean="0"/>
          </a:p>
          <a:p>
            <a:pPr marL="0" indent="0" algn="ctr" eaLnBrk="1" hangingPunct="1">
              <a:buNone/>
            </a:pPr>
            <a:endParaRPr lang="en-US" dirty="0"/>
          </a:p>
          <a:p>
            <a:pPr marL="0" indent="0" algn="ctr" eaLnBrk="1" hangingPunct="1">
              <a:buNone/>
            </a:pPr>
            <a:r>
              <a:rPr lang="en-US" sz="5400" dirty="0" smtClean="0"/>
              <a:t>Questions?</a:t>
            </a:r>
          </a:p>
        </p:txBody>
      </p:sp>
    </p:spTree>
    <p:extLst>
      <p:ext uri="{BB962C8B-B14F-4D97-AF65-F5344CB8AC3E}">
        <p14:creationId xmlns:p14="http://schemas.microsoft.com/office/powerpoint/2010/main" val="4043003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title"/>
          </p:nvPr>
        </p:nvSpPr>
        <p:spPr/>
        <p:txBody>
          <a:bodyPr/>
          <a:lstStyle/>
          <a:p>
            <a:pPr eaLnBrk="1" hangingPunct="1"/>
            <a:r>
              <a:rPr lang="en-US" dirty="0" smtClean="0"/>
              <a:t>Purpose &amp; Eligibility</a:t>
            </a:r>
          </a:p>
        </p:txBody>
      </p:sp>
      <p:sp>
        <p:nvSpPr>
          <p:cNvPr id="7171" name="Rectangle 7"/>
          <p:cNvSpPr>
            <a:spLocks noGrp="1" noChangeArrowheads="1"/>
          </p:cNvSpPr>
          <p:nvPr>
            <p:ph type="body" idx="1"/>
          </p:nvPr>
        </p:nvSpPr>
        <p:spPr/>
        <p:txBody>
          <a:bodyPr/>
          <a:lstStyle/>
          <a:p>
            <a:pPr eaLnBrk="1" hangingPunct="1"/>
            <a:r>
              <a:rPr lang="en-US" dirty="0" smtClean="0"/>
              <a:t>Community Service Leave (CSL) is a paid time off program for participation in the educational process of children through high school, and to support other community service volunteer activities for non-profit organizations</a:t>
            </a:r>
            <a:br>
              <a:rPr lang="en-US" dirty="0" smtClean="0"/>
            </a:br>
            <a:endParaRPr lang="en-US" dirty="0" smtClean="0"/>
          </a:p>
          <a:p>
            <a:pPr eaLnBrk="1" hangingPunct="1"/>
            <a:r>
              <a:rPr lang="en-US" dirty="0" smtClean="0"/>
              <a:t>Permanent Employees scheduled to work 20 </a:t>
            </a:r>
            <a:r>
              <a:rPr lang="en-US" dirty="0" err="1" smtClean="0"/>
              <a:t>hrs</a:t>
            </a:r>
            <a:r>
              <a:rPr lang="en-US" dirty="0" smtClean="0"/>
              <a:t> or more per week including:</a:t>
            </a:r>
          </a:p>
          <a:p>
            <a:pPr lvl="2"/>
            <a:r>
              <a:rPr lang="en-US" dirty="0" smtClean="0"/>
              <a:t>SPA</a:t>
            </a:r>
          </a:p>
          <a:p>
            <a:pPr lvl="2"/>
            <a:r>
              <a:rPr lang="en-US" dirty="0" smtClean="0"/>
              <a:t>EPA NF</a:t>
            </a:r>
          </a:p>
          <a:p>
            <a:pPr lvl="2"/>
            <a:r>
              <a:rPr lang="en-US" dirty="0" smtClean="0"/>
              <a:t>EPA Faculty who earn leave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title"/>
          </p:nvPr>
        </p:nvSpPr>
        <p:spPr/>
        <p:txBody>
          <a:bodyPr/>
          <a:lstStyle/>
          <a:p>
            <a:pPr eaLnBrk="1" hangingPunct="1"/>
            <a:r>
              <a:rPr lang="en-US" dirty="0" smtClean="0"/>
              <a:t>CSL Categories and Hours Granted</a:t>
            </a:r>
          </a:p>
        </p:txBody>
      </p:sp>
      <p:sp>
        <p:nvSpPr>
          <p:cNvPr id="7171" name="Rectangle 7"/>
          <p:cNvSpPr>
            <a:spLocks noGrp="1" noChangeArrowheads="1"/>
          </p:cNvSpPr>
          <p:nvPr>
            <p:ph type="body" idx="1"/>
          </p:nvPr>
        </p:nvSpPr>
        <p:spPr/>
        <p:txBody>
          <a:bodyPr/>
          <a:lstStyle/>
          <a:p>
            <a:pPr eaLnBrk="1" hangingPunct="1"/>
            <a:r>
              <a:rPr lang="en-US" dirty="0" smtClean="0"/>
              <a:t>CSL is broken into 5 categories:</a:t>
            </a:r>
          </a:p>
          <a:p>
            <a:pPr lvl="2"/>
            <a:r>
              <a:rPr lang="en-US" dirty="0" smtClean="0"/>
              <a:t>Option A:  School Involvement/Community Service/Public Universities, Community Colleges and State Agencies</a:t>
            </a:r>
          </a:p>
          <a:p>
            <a:pPr lvl="3"/>
            <a:r>
              <a:rPr lang="en-US" dirty="0" smtClean="0"/>
              <a:t>24 hours</a:t>
            </a:r>
          </a:p>
          <a:p>
            <a:pPr lvl="2"/>
            <a:r>
              <a:rPr lang="en-US" dirty="0" smtClean="0"/>
              <a:t>Option B:  Mentoring/Tutoring</a:t>
            </a:r>
          </a:p>
          <a:p>
            <a:pPr lvl="3"/>
            <a:r>
              <a:rPr lang="en-US" dirty="0" smtClean="0"/>
              <a:t>36 hours</a:t>
            </a:r>
          </a:p>
          <a:p>
            <a:pPr lvl="2"/>
            <a:r>
              <a:rPr lang="en-US" dirty="0" smtClean="0"/>
              <a:t>Disaster and Emergency Services</a:t>
            </a:r>
          </a:p>
          <a:p>
            <a:pPr lvl="3"/>
            <a:r>
              <a:rPr lang="en-US" dirty="0" smtClean="0"/>
              <a:t>120 hours</a:t>
            </a:r>
          </a:p>
          <a:p>
            <a:pPr lvl="2"/>
            <a:r>
              <a:rPr lang="en-US" dirty="0" smtClean="0"/>
              <a:t>Organ </a:t>
            </a:r>
            <a:r>
              <a:rPr lang="en-US" dirty="0" err="1" smtClean="0"/>
              <a:t>Donorship</a:t>
            </a:r>
            <a:endParaRPr lang="en-US" dirty="0" smtClean="0"/>
          </a:p>
          <a:p>
            <a:pPr lvl="3"/>
            <a:r>
              <a:rPr lang="en-US" dirty="0" smtClean="0"/>
              <a:t>180 hours</a:t>
            </a:r>
          </a:p>
          <a:p>
            <a:pPr lvl="2"/>
            <a:r>
              <a:rPr lang="en-US" dirty="0" smtClean="0"/>
              <a:t>Blood Related &amp; Bone Marrow Donation</a:t>
            </a:r>
          </a:p>
          <a:p>
            <a:pPr lvl="3"/>
            <a:r>
              <a:rPr lang="en-US" dirty="0" smtClean="0"/>
              <a:t>Reasonable time off allowed</a:t>
            </a:r>
          </a:p>
        </p:txBody>
      </p:sp>
    </p:spTree>
    <p:extLst>
      <p:ext uri="{BB962C8B-B14F-4D97-AF65-F5344CB8AC3E}">
        <p14:creationId xmlns:p14="http://schemas.microsoft.com/office/powerpoint/2010/main" val="36605132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title"/>
          </p:nvPr>
        </p:nvSpPr>
        <p:spPr>
          <a:xfrm>
            <a:off x="533400" y="1066800"/>
            <a:ext cx="8153400" cy="533400"/>
          </a:xfrm>
        </p:spPr>
        <p:txBody>
          <a:bodyPr/>
          <a:lstStyle/>
          <a:p>
            <a:pPr eaLnBrk="1" hangingPunct="1"/>
            <a:r>
              <a:rPr lang="en-US" sz="2800" dirty="0" smtClean="0"/>
              <a:t>Option A:  School Involvement/Community Service Organization</a:t>
            </a:r>
            <a:r>
              <a:rPr lang="en-US" dirty="0" smtClean="0"/>
              <a:t/>
            </a:r>
            <a:br>
              <a:rPr lang="en-US" dirty="0" smtClean="0"/>
            </a:br>
            <a:endParaRPr lang="en-US" dirty="0" smtClean="0"/>
          </a:p>
        </p:txBody>
      </p:sp>
      <p:sp>
        <p:nvSpPr>
          <p:cNvPr id="7171" name="Rectangle 7"/>
          <p:cNvSpPr>
            <a:spLocks noGrp="1" noChangeArrowheads="1"/>
          </p:cNvSpPr>
          <p:nvPr>
            <p:ph type="body" idx="1"/>
          </p:nvPr>
        </p:nvSpPr>
        <p:spPr/>
        <p:txBody>
          <a:bodyPr/>
          <a:lstStyle/>
          <a:p>
            <a:pPr eaLnBrk="1" hangingPunct="1"/>
            <a:r>
              <a:rPr lang="en-US" sz="2000" dirty="0" smtClean="0"/>
              <a:t>School Involvement</a:t>
            </a:r>
          </a:p>
          <a:p>
            <a:pPr lvl="1"/>
            <a:r>
              <a:rPr lang="en-US" sz="1800" dirty="0" smtClean="0"/>
              <a:t>School is defined as elementary, middle, high school or child care program</a:t>
            </a:r>
          </a:p>
          <a:p>
            <a:pPr lvl="1"/>
            <a:r>
              <a:rPr lang="en-US" sz="1800" dirty="0" smtClean="0"/>
              <a:t>Child:  biological, adopted, foster, step, legal ward, or for whom the employee serves in the role of parent</a:t>
            </a:r>
          </a:p>
          <a:p>
            <a:endParaRPr lang="en-US" sz="1800" dirty="0"/>
          </a:p>
          <a:p>
            <a:r>
              <a:rPr lang="en-US" sz="2000" dirty="0" smtClean="0"/>
              <a:t>Examples:</a:t>
            </a:r>
          </a:p>
          <a:p>
            <a:pPr lvl="1"/>
            <a:r>
              <a:rPr lang="en-US" sz="1800" dirty="0" smtClean="0"/>
              <a:t>Teacher meetings, attending school functions (excludes athletic events and must be part of or supplement the school’s academic or artistic programs), volunteer work for the school</a:t>
            </a:r>
          </a:p>
          <a:p>
            <a:pPr eaLnBrk="1" hangingPunct="1"/>
            <a:endParaRPr lang="en-US" dirty="0" smtClean="0"/>
          </a:p>
        </p:txBody>
      </p:sp>
    </p:spTree>
    <p:extLst>
      <p:ext uri="{BB962C8B-B14F-4D97-AF65-F5344CB8AC3E}">
        <p14:creationId xmlns:p14="http://schemas.microsoft.com/office/powerpoint/2010/main" val="18545254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title"/>
          </p:nvPr>
        </p:nvSpPr>
        <p:spPr>
          <a:xfrm>
            <a:off x="685800" y="914400"/>
            <a:ext cx="8153400" cy="838200"/>
          </a:xfrm>
        </p:spPr>
        <p:txBody>
          <a:bodyPr/>
          <a:lstStyle/>
          <a:p>
            <a:pPr eaLnBrk="1" hangingPunct="1"/>
            <a:r>
              <a:rPr lang="en-US" sz="2800" dirty="0"/>
              <a:t>Option A:  School Involvement/Community Service </a:t>
            </a:r>
            <a:r>
              <a:rPr lang="en-US" sz="2800" dirty="0" smtClean="0"/>
              <a:t>Organization, </a:t>
            </a:r>
            <a:r>
              <a:rPr lang="en-US" sz="2800" dirty="0" err="1" smtClean="0"/>
              <a:t>con’t</a:t>
            </a:r>
            <a:r>
              <a:rPr lang="en-US" sz="3200" dirty="0" smtClean="0"/>
              <a:t/>
            </a:r>
            <a:br>
              <a:rPr lang="en-US" sz="3200" dirty="0" smtClean="0"/>
            </a:br>
            <a:endParaRPr lang="en-US" dirty="0" smtClean="0"/>
          </a:p>
        </p:txBody>
      </p:sp>
      <p:sp>
        <p:nvSpPr>
          <p:cNvPr id="7171" name="Rectangle 7"/>
          <p:cNvSpPr>
            <a:spLocks noGrp="1" noChangeArrowheads="1"/>
          </p:cNvSpPr>
          <p:nvPr>
            <p:ph type="body" idx="1"/>
          </p:nvPr>
        </p:nvSpPr>
        <p:spPr>
          <a:xfrm>
            <a:off x="609600" y="1600200"/>
            <a:ext cx="8305800" cy="4114800"/>
          </a:xfrm>
        </p:spPr>
        <p:txBody>
          <a:bodyPr/>
          <a:lstStyle/>
          <a:p>
            <a:pPr eaLnBrk="1" hangingPunct="1"/>
            <a:r>
              <a:rPr lang="en-US" sz="1800" dirty="0" smtClean="0"/>
              <a:t>Community Service/Public Universities, Community Colleges and State Agencies</a:t>
            </a:r>
          </a:p>
          <a:p>
            <a:pPr lvl="1"/>
            <a:r>
              <a:rPr lang="en-US" sz="1500" dirty="0" smtClean="0"/>
              <a:t>Community Service Organization:  non-profit, non-partisan community organization, which is designated as an IRS Code 501(c)(3) agency, or a human service organization licensed or accredited to serve citizens with special needs including children, youth, and the elderly.</a:t>
            </a:r>
          </a:p>
          <a:p>
            <a:pPr lvl="1"/>
            <a:r>
              <a:rPr lang="en-US" sz="1500" dirty="0" smtClean="0"/>
              <a:t>University:  a constituent institution of the University of North Carolina</a:t>
            </a:r>
          </a:p>
          <a:p>
            <a:pPr lvl="1"/>
            <a:r>
              <a:rPr lang="en-US" sz="1500" dirty="0" smtClean="0"/>
              <a:t>Community College:  a member of the North Carolina Community College System</a:t>
            </a:r>
          </a:p>
          <a:p>
            <a:pPr lvl="1"/>
            <a:r>
              <a:rPr lang="en-US" sz="1500" dirty="0" smtClean="0"/>
              <a:t>Agency:  State government agency authorized to operate under the laws of NC</a:t>
            </a:r>
          </a:p>
          <a:p>
            <a:r>
              <a:rPr lang="en-US" sz="1800" dirty="0" smtClean="0"/>
              <a:t>Examples:</a:t>
            </a:r>
          </a:p>
          <a:p>
            <a:pPr lvl="1"/>
            <a:r>
              <a:rPr lang="en-US" sz="1500" dirty="0" smtClean="0"/>
              <a:t>Volunteer services for any of the defined organizations above</a:t>
            </a:r>
          </a:p>
          <a:p>
            <a:r>
              <a:rPr lang="en-US" sz="1800" dirty="0" smtClean="0"/>
              <a:t>Exclusions:</a:t>
            </a:r>
          </a:p>
          <a:p>
            <a:pPr lvl="1"/>
            <a:r>
              <a:rPr lang="en-US" sz="1500" dirty="0" smtClean="0"/>
              <a:t>Religious Organizations</a:t>
            </a:r>
          </a:p>
          <a:p>
            <a:pPr lvl="1"/>
            <a:r>
              <a:rPr lang="en-US" sz="1500" dirty="0" smtClean="0"/>
              <a:t>Partisan Political Activity     </a:t>
            </a:r>
          </a:p>
        </p:txBody>
      </p:sp>
    </p:spTree>
    <p:extLst>
      <p:ext uri="{BB962C8B-B14F-4D97-AF65-F5344CB8AC3E}">
        <p14:creationId xmlns:p14="http://schemas.microsoft.com/office/powerpoint/2010/main" val="11374053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title"/>
          </p:nvPr>
        </p:nvSpPr>
        <p:spPr>
          <a:xfrm>
            <a:off x="685800" y="762000"/>
            <a:ext cx="8153400" cy="838200"/>
          </a:xfrm>
        </p:spPr>
        <p:txBody>
          <a:bodyPr/>
          <a:lstStyle/>
          <a:p>
            <a:pPr eaLnBrk="1" hangingPunct="1"/>
            <a:r>
              <a:rPr lang="en-US" sz="2800" dirty="0" smtClean="0"/>
              <a:t>Option A:  Exclusions</a:t>
            </a:r>
            <a:r>
              <a:rPr lang="en-US" sz="3200" dirty="0" smtClean="0"/>
              <a:t/>
            </a:r>
            <a:br>
              <a:rPr lang="en-US" sz="3200" dirty="0" smtClean="0"/>
            </a:br>
            <a:endParaRPr lang="en-US" dirty="0" smtClean="0"/>
          </a:p>
        </p:txBody>
      </p:sp>
      <p:sp>
        <p:nvSpPr>
          <p:cNvPr id="7171" name="Rectangle 7"/>
          <p:cNvSpPr>
            <a:spLocks noGrp="1" noChangeArrowheads="1"/>
          </p:cNvSpPr>
          <p:nvPr>
            <p:ph type="body" idx="1"/>
          </p:nvPr>
        </p:nvSpPr>
        <p:spPr>
          <a:xfrm>
            <a:off x="609600" y="1600200"/>
            <a:ext cx="8305800" cy="4114800"/>
          </a:xfrm>
        </p:spPr>
        <p:txBody>
          <a:bodyPr/>
          <a:lstStyle/>
          <a:p>
            <a:pPr eaLnBrk="1" hangingPunct="1"/>
            <a:r>
              <a:rPr lang="en-US" dirty="0" smtClean="0"/>
              <a:t>CSL cannot be used for voting</a:t>
            </a:r>
            <a:br>
              <a:rPr lang="en-US" dirty="0" smtClean="0"/>
            </a:br>
            <a:endParaRPr lang="en-US" dirty="0" smtClean="0"/>
          </a:p>
          <a:p>
            <a:pPr eaLnBrk="1" hangingPunct="1"/>
            <a:r>
              <a:rPr lang="en-US" dirty="0" smtClean="0"/>
              <a:t>CSL cannot be used for any partisan political activity</a:t>
            </a:r>
          </a:p>
          <a:p>
            <a:pPr lvl="1"/>
            <a:r>
              <a:rPr lang="en-US" dirty="0" smtClean="0"/>
              <a:t>Includes soliciting funds for votes for a political candidate</a:t>
            </a:r>
          </a:p>
          <a:p>
            <a:pPr lvl="1"/>
            <a:r>
              <a:rPr lang="en-US" dirty="0" smtClean="0"/>
              <a:t>Working for the election of a candidate</a:t>
            </a:r>
          </a:p>
          <a:p>
            <a:pPr marL="0" indent="0">
              <a:buNone/>
            </a:pPr>
            <a:endParaRPr lang="en-US" dirty="0"/>
          </a:p>
        </p:txBody>
      </p:sp>
    </p:spTree>
    <p:extLst>
      <p:ext uri="{BB962C8B-B14F-4D97-AF65-F5344CB8AC3E}">
        <p14:creationId xmlns:p14="http://schemas.microsoft.com/office/powerpoint/2010/main" val="14576492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title"/>
          </p:nvPr>
        </p:nvSpPr>
        <p:spPr>
          <a:xfrm>
            <a:off x="685800" y="762000"/>
            <a:ext cx="8153400" cy="838200"/>
          </a:xfrm>
        </p:spPr>
        <p:txBody>
          <a:bodyPr/>
          <a:lstStyle/>
          <a:p>
            <a:pPr eaLnBrk="1" hangingPunct="1"/>
            <a:r>
              <a:rPr lang="en-US" sz="2800" dirty="0" smtClean="0"/>
              <a:t>Option A:  Exclusions</a:t>
            </a:r>
            <a:r>
              <a:rPr lang="en-US" sz="3200" dirty="0" smtClean="0"/>
              <a:t/>
            </a:r>
            <a:br>
              <a:rPr lang="en-US" sz="3200" dirty="0" smtClean="0"/>
            </a:br>
            <a:endParaRPr lang="en-US" dirty="0" smtClean="0"/>
          </a:p>
        </p:txBody>
      </p:sp>
      <p:sp>
        <p:nvSpPr>
          <p:cNvPr id="7171" name="Rectangle 7"/>
          <p:cNvSpPr>
            <a:spLocks noGrp="1" noChangeArrowheads="1"/>
          </p:cNvSpPr>
          <p:nvPr>
            <p:ph type="body" idx="1"/>
          </p:nvPr>
        </p:nvSpPr>
        <p:spPr>
          <a:xfrm>
            <a:off x="609600" y="1600200"/>
            <a:ext cx="8305800" cy="4114800"/>
          </a:xfrm>
        </p:spPr>
        <p:txBody>
          <a:bodyPr/>
          <a:lstStyle/>
          <a:p>
            <a:r>
              <a:rPr lang="en-US" dirty="0" smtClean="0"/>
              <a:t>CSL may be applied to hours worked inside a polling facility to assist voters with the voting process </a:t>
            </a:r>
          </a:p>
          <a:p>
            <a:pPr lvl="1"/>
            <a:r>
              <a:rPr lang="en-US" dirty="0" smtClean="0"/>
              <a:t>Employee cannot be receiving pay for this work</a:t>
            </a:r>
            <a:br>
              <a:rPr lang="en-US" dirty="0" smtClean="0"/>
            </a:br>
            <a:endParaRPr lang="en-US" dirty="0" smtClean="0"/>
          </a:p>
          <a:p>
            <a:r>
              <a:rPr lang="en-US" dirty="0" smtClean="0"/>
              <a:t>Other accrued leave must be used if the employee is receiving pay for the poll work or is distributing brochures, transporting voters, or other partisan campaigning outside of the polls</a:t>
            </a:r>
          </a:p>
        </p:txBody>
      </p:sp>
    </p:spTree>
    <p:extLst>
      <p:ext uri="{BB962C8B-B14F-4D97-AF65-F5344CB8AC3E}">
        <p14:creationId xmlns:p14="http://schemas.microsoft.com/office/powerpoint/2010/main" val="42234959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title"/>
          </p:nvPr>
        </p:nvSpPr>
        <p:spPr/>
        <p:txBody>
          <a:bodyPr/>
          <a:lstStyle/>
          <a:p>
            <a:pPr eaLnBrk="1" hangingPunct="1"/>
            <a:r>
              <a:rPr lang="en-US" dirty="0" smtClean="0"/>
              <a:t>Option B:  Mentoring and Tutoring</a:t>
            </a:r>
          </a:p>
        </p:txBody>
      </p:sp>
      <p:sp>
        <p:nvSpPr>
          <p:cNvPr id="7171" name="Rectangle 7"/>
          <p:cNvSpPr>
            <a:spLocks noGrp="1" noChangeArrowheads="1"/>
          </p:cNvSpPr>
          <p:nvPr>
            <p:ph type="body" idx="1"/>
          </p:nvPr>
        </p:nvSpPr>
        <p:spPr/>
        <p:txBody>
          <a:bodyPr/>
          <a:lstStyle/>
          <a:p>
            <a:pPr eaLnBrk="1" hangingPunct="1"/>
            <a:r>
              <a:rPr lang="en-US" dirty="0" smtClean="0"/>
              <a:t>Volunteering as a tutor or mentor in an eligible school for (generally 1 hour each week that schools are in session) up to a maximum of 36 hours per calendar year</a:t>
            </a:r>
            <a:br>
              <a:rPr lang="en-US" dirty="0" smtClean="0"/>
            </a:br>
            <a:endParaRPr lang="en-US" dirty="0" smtClean="0"/>
          </a:p>
          <a:p>
            <a:pPr lvl="1"/>
            <a:r>
              <a:rPr lang="en-US" dirty="0" smtClean="0"/>
              <a:t>Leave under this option must be used exclusively for tutoring or mentoring a student</a:t>
            </a:r>
          </a:p>
          <a:p>
            <a:pPr lvl="1"/>
            <a:r>
              <a:rPr lang="en-US" dirty="0" smtClean="0"/>
              <a:t>There must be a joint agreement between the employee’s department and the school</a:t>
            </a:r>
          </a:p>
          <a:p>
            <a:pPr marL="346075" lvl="1" indent="0">
              <a:buNone/>
            </a:pPr>
            <a:endParaRPr lang="en-US" dirty="0" smtClean="0"/>
          </a:p>
        </p:txBody>
      </p:sp>
    </p:spTree>
    <p:extLst>
      <p:ext uri="{BB962C8B-B14F-4D97-AF65-F5344CB8AC3E}">
        <p14:creationId xmlns:p14="http://schemas.microsoft.com/office/powerpoint/2010/main" val="24921722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title"/>
          </p:nvPr>
        </p:nvSpPr>
        <p:spPr/>
        <p:txBody>
          <a:bodyPr/>
          <a:lstStyle/>
          <a:p>
            <a:pPr eaLnBrk="1" hangingPunct="1"/>
            <a:r>
              <a:rPr lang="en-US" dirty="0" smtClean="0"/>
              <a:t>Choosing Option A or B</a:t>
            </a:r>
          </a:p>
        </p:txBody>
      </p:sp>
      <p:sp>
        <p:nvSpPr>
          <p:cNvPr id="7171" name="Rectangle 7"/>
          <p:cNvSpPr>
            <a:spLocks noGrp="1" noChangeArrowheads="1"/>
          </p:cNvSpPr>
          <p:nvPr>
            <p:ph type="body" idx="1"/>
          </p:nvPr>
        </p:nvSpPr>
        <p:spPr/>
        <p:txBody>
          <a:bodyPr/>
          <a:lstStyle/>
          <a:p>
            <a:pPr eaLnBrk="1" hangingPunct="1"/>
            <a:r>
              <a:rPr lang="en-US" dirty="0" smtClean="0"/>
              <a:t>Employees cannot use both 24 hours under Option A and 36 hours under Option B in the same calendar year</a:t>
            </a:r>
            <a:br>
              <a:rPr lang="en-US" dirty="0" smtClean="0"/>
            </a:br>
            <a:endParaRPr lang="en-US" dirty="0" smtClean="0"/>
          </a:p>
          <a:p>
            <a:pPr eaLnBrk="1" hangingPunct="1"/>
            <a:r>
              <a:rPr lang="en-US" dirty="0" smtClean="0"/>
              <a:t>An employee must generally choose between Option A or Option B</a:t>
            </a:r>
            <a:br>
              <a:rPr lang="en-US" dirty="0" smtClean="0"/>
            </a:br>
            <a:endParaRPr lang="en-US" dirty="0" smtClean="0"/>
          </a:p>
          <a:p>
            <a:pPr eaLnBrk="1" hangingPunct="1"/>
            <a:r>
              <a:rPr lang="en-US" dirty="0" smtClean="0"/>
              <a:t>If an employee changes options during the calendar year, the maximum number of hours available will equal the number of hours available for the new option, less any hours already used  </a:t>
            </a:r>
          </a:p>
        </p:txBody>
      </p:sp>
    </p:spTree>
    <p:extLst>
      <p:ext uri="{BB962C8B-B14F-4D97-AF65-F5344CB8AC3E}">
        <p14:creationId xmlns:p14="http://schemas.microsoft.com/office/powerpoint/2010/main" val="28512852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10 - &amp;quot;Jurisdiction&amp;quot;&quot;/&gt;&lt;property id=&quot;20307&quot; value=&quot;263&quot;/&gt;&lt;/object&gt;&lt;object type=&quot;3&quot; unique_id=&quot;11373&quot;&gt;&lt;property id=&quot;20148&quot; value=&quot;5&quot;/&gt;&lt;property id=&quot;20300&quot; value=&quot;Slide 11 - &amp;quot;Coordination&amp;quot;&quot;/&gt;&lt;property id=&quot;20307&quot; value=&quot;264&quot;/&gt;&lt;/object&gt;&lt;object type=&quot;3&quot; unique_id=&quot;11374&quot;&gt;&lt;property id=&quot;20148&quot; value=&quot;5&quot;/&gt;&lt;property id=&quot;20300&quot; value=&quot;Slide 12 - &amp;quot;Filing&amp;quot;&quot;/&gt;&lt;property id=&quot;20307&quot; value=&quot;265&quot;/&gt;&lt;/object&gt;&lt;object type=&quot;3&quot; unique_id=&quot;11376&quot;&gt;&lt;property id=&quot;20148&quot; value=&quot;5&quot;/&gt;&lt;property id=&quot;20300&quot; value=&quot;Slide 13 - &amp;quot;Step 1 – Unit Resolution&amp;quot;&quot;/&gt;&lt;property id=&quot;20307&quot; value=&quot;267&quot;/&gt;&lt;/object&gt;&lt;object type=&quot;3&quot; unique_id=&quot;11377&quot;&gt;&lt;property id=&quot;20148&quot; value=&quot;5&quot;/&gt;&lt;property id=&quot;20300&quot; value=&quot;Slide 14 - &amp;quot;Step 2 – Panel Hearing&amp;quot;&quot;/&gt;&lt;property id=&quot;20307&quot; value=&quot;268&quot;/&gt;&lt;/object&gt;&lt;object type=&quot;3&quot; unique_id=&quot;11552&quot;&gt;&lt;property id=&quot;20148&quot; value=&quot;5&quot;/&gt;&lt;property id=&quot;20300&quot; value=&quot;Slide 15 - &amp;quot;Step 2 Hearing - Cases of Discharge&amp;quot;&quot;/&gt;&lt;property id=&quot;20307&quot; value=&quot;273&quot;/&gt;&lt;/object&gt;&lt;object type=&quot;3&quot; unique_id=&quot;11553&quot;&gt;&lt;property id=&quot;20148&quot; value=&quot;5&quot;/&gt;&lt;property id=&quot;20300&quot; value=&quot;Slide 16 - &amp;quot;Support Persons and Attorneys&amp;quot;&quot;/&gt;&lt;property id=&quot;20307&quot; value=&quot;274&quot;/&gt;&lt;/object&gt;&lt;object type=&quot;3&quot; unique_id=&quot;11731&quot;&gt;&lt;property id=&quot;20148&quot; value=&quot;5&quot;/&gt;&lt;property id=&quot;20300&quot; value=&quot;Slide 1 - &amp;quot;EPA Non-Faculty Policy Revisions&amp;#x0D;&amp;#x0A;&amp;#x0D;&amp;#x0A;Noreen Montgomery &amp;amp; Chris Chiron&amp;#x0D;&amp;#x0A;&amp;quot;&quot;/&gt;&lt;property id=&quot;20307&quot; value=&quot;276&quot;/&gt;&lt;/object&gt;&lt;object type=&quot;3&quot; unique_id=&quot;11732&quot;&gt;&lt;property id=&quot;20148&quot; value=&quot;5&quot;/&gt;&lt;property id=&quot;20300&quot; value=&quot;Slide 3 - &amp;quot;2 Basic Types of EPA NF Appointments  &amp;quot;&quot;/&gt;&lt;property id=&quot;20307&quot; value=&quot;277&quot;/&gt;&lt;/object&gt;&lt;object type=&quot;3&quot; unique_id=&quot;11733&quot;&gt;&lt;property id=&quot;20148&quot; value=&quot;5&quot;/&gt;&lt;property id=&quot;20300&quot; value=&quot;Slide 4 - &amp;quot;May 20, 2009 Memo   &amp;quot;&quot;/&gt;&lt;property id=&quot;20307&quot; value=&quot;278&quot;/&gt;&lt;/object&gt;&lt;object type=&quot;3&quot; unique_id=&quot;11734&quot;&gt;&lt;property id=&quot;20148&quot; value=&quot;5&quot;/&gt;&lt;property id=&quot;20300&quot; value=&quot;Slide 5 - &amp;quot;At-Will End of Appointment Minimum Notice &amp;quot;&quot;/&gt;&lt;property id=&quot;20307&quot; value=&quot;279&quot;/&gt;&lt;/object&gt;&lt;object type=&quot;3&quot; unique_id=&quot;11735&quot;&gt;&lt;property id=&quot;20148&quot; value=&quot;5&quot;/&gt;&lt;property id=&quot;20300&quot; value=&quot;Slide 6 - &amp;quot;Term Appointments &amp;amp; &amp;#x0D;&amp;#x0A;Minimum Notice for Non-Reappointment&amp;quot;&quot;/&gt;&lt;property id=&quot;20307&quot; value=&quot;280&quot;/&gt;&lt;/object&gt;&lt;object type=&quot;3&quot; unique_id=&quot;11736&quot;&gt;&lt;property id=&quot;20148&quot; value=&quot;5&quot;/&gt;&lt;property id=&quot;20300&quot; value=&quot;Slide 7 - &amp;quot;Discharge for Cause Process&amp;quot;&quot;/&gt;&lt;property id=&quot;20307&quot; value=&quot;281&quot;/&gt;&lt;/object&gt;&lt;object type=&quot;3&quot; unique_id=&quot;11737&quot;&gt;&lt;property id=&quot;20148&quot; value=&quot;5&quot;/&gt;&lt;property id=&quot;20300&quot; value=&quot;Slide 8 - &amp;quot;EPA Non-Faculty Employment Policy &amp;quot;&quot;/&gt;&lt;property id=&quot;20307&quot; value=&quot;282&quot;/&gt;&lt;/object&gt;&lt;object type=&quot;3&quot; unique_id=&quot;11810&quot;&gt;&lt;property id=&quot;20148&quot; value=&quot;5&quot;/&gt;&lt;property id=&quot;20300&quot; value=&quot;Slide 2 - &amp;quot;Proposed EPA Non-Faculty &amp;#x0D;&amp;#x0A;Employment Policy Changes&amp;#x0D;&amp;#x0A;&amp;#x0D;&amp;#x0A;Noreen Montgomery&amp;#x0D;&amp;#x0A;EPA Non-Faculty Officer&amp;quot;&quot;/&gt;&lt;property id=&quot;20307&quot; value=&quot;284&quot;/&gt;&lt;/object&gt;&lt;object type=&quot;3&quot; unique_id=&quot;11811&quot;&gt;&lt;property id=&quot;20148&quot; value=&quot;5&quot;/&gt;&lt;property id=&quot;20300&quot; value=&quot;Slide 9 - &amp;quot;Revisions to EPA Non-Faculty &amp;#x0D;&amp;#x0A;Grievance Policy &amp;amp; Procedure &amp;#x0D;&amp;#x0A;&amp;#x0D;&amp;#x0A;Chris Chiron&amp;#x0D;&amp;#x0A;Employee &amp;amp; Management Relations&amp;quot;&quot;/&gt;&lt;property id=&quot;20307&quot; value=&quot;283&quot;/&gt;&lt;/object&gt;&lt;object type=&quot;3&quot; unique_id=&quot;11868&quot;&gt;&lt;property id=&quot;20148&quot; value=&quot;5&quot;/&gt;&lt;property id=&quot;20300&quot; value=&quot;Slide 17 - &amp;quot;EPA Non-Faculty Policy Revisions&amp;#x0D;&amp;#x0A;&amp;#x0D;&amp;#x0A;Noreen Montgomery &amp;amp; Chris Chiron&amp;#x0D;&amp;#x0A;&amp;quot;&quot;/&gt;&lt;property id=&quot;20307&quot; value=&quot;285&quot;/&gt;&lt;/object&gt;&lt;/object&gt;&lt;/object&gt;&lt;/database&gt;"/>
  <p:tag name="SECTOMILLISECCONVERTED" val="1"/>
</p:tagLst>
</file>

<file path=ppt/theme/theme1.xml><?xml version="1.0" encoding="utf-8"?>
<a:theme xmlns:a="http://schemas.openxmlformats.org/drawingml/2006/main" name="UNC_general">
  <a:themeElements>
    <a:clrScheme name="">
      <a:dk1>
        <a:srgbClr val="000000"/>
      </a:dk1>
      <a:lt1>
        <a:srgbClr val="6699CC"/>
      </a:lt1>
      <a:dk2>
        <a:srgbClr val="000000"/>
      </a:dk2>
      <a:lt2>
        <a:srgbClr val="808080"/>
      </a:lt2>
      <a:accent1>
        <a:srgbClr val="BBE0E3"/>
      </a:accent1>
      <a:accent2>
        <a:srgbClr val="333399"/>
      </a:accent2>
      <a:accent3>
        <a:srgbClr val="B8CAE2"/>
      </a:accent3>
      <a:accent4>
        <a:srgbClr val="000000"/>
      </a:accent4>
      <a:accent5>
        <a:srgbClr val="DAEDEF"/>
      </a:accent5>
      <a:accent6>
        <a:srgbClr val="2D2D8A"/>
      </a:accent6>
      <a:hlink>
        <a:srgbClr val="009999"/>
      </a:hlink>
      <a:folHlink>
        <a:srgbClr val="99CC00"/>
      </a:folHlink>
    </a:clrScheme>
    <a:fontScheme name="UNC_general">
      <a:majorFont>
        <a:latin typeface="Georgia"/>
        <a:ea typeface="ＭＳ Ｐゴシック"/>
        <a:cs typeface=""/>
      </a:majorFont>
      <a:minorFont>
        <a:latin typeface="Georgi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0000"/>
          </a:spcBef>
          <a:spcAft>
            <a:spcPct val="0"/>
          </a:spcAft>
          <a:buClr>
            <a:srgbClr val="6699CC"/>
          </a:buClr>
          <a:buSzPct val="90000"/>
          <a:buFont typeface="Wingdings" pitchFamily="2" charset="2"/>
          <a:buNone/>
          <a:tabLst/>
          <a:defRPr kumimoji="0" lang="en-US" sz="2700" b="0" i="0" u="none" strike="noStrike" cap="none" normalizeH="0" baseline="0" smtClean="0">
            <a:ln>
              <a:noFill/>
            </a:ln>
            <a:solidFill>
              <a:srgbClr val="FFFFFF"/>
            </a:solidFill>
            <a:effectLst/>
            <a:latin typeface="Georgia" pitchFamily="18" charset="0"/>
            <a:ea typeface="ＭＳ Ｐゴシック" pitchFamily="48"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0000"/>
          </a:spcBef>
          <a:spcAft>
            <a:spcPct val="0"/>
          </a:spcAft>
          <a:buClr>
            <a:srgbClr val="6699CC"/>
          </a:buClr>
          <a:buSzPct val="90000"/>
          <a:buFont typeface="Wingdings" pitchFamily="2" charset="2"/>
          <a:buNone/>
          <a:tabLst/>
          <a:defRPr kumimoji="0" lang="en-US" sz="2700" b="0" i="0" u="none" strike="noStrike" cap="none" normalizeH="0" baseline="0" smtClean="0">
            <a:ln>
              <a:noFill/>
            </a:ln>
            <a:solidFill>
              <a:srgbClr val="FFFFFF"/>
            </a:solidFill>
            <a:effectLst/>
            <a:latin typeface="Georgia" pitchFamily="18" charset="0"/>
            <a:ea typeface="ＭＳ Ｐゴシック" pitchFamily="48" charset="-128"/>
          </a:defRPr>
        </a:defPPr>
      </a:lstStyle>
    </a:lnDef>
  </a:objectDefaults>
  <a:extraClrSchemeLst>
    <a:extraClrScheme>
      <a:clrScheme name="UNC_gener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NC_gener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NC_gener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NC_gener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NC_gener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NC_gener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NC_general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NC_gener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NC_gener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NC_gener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NC_gener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NC_gener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3548</TotalTime>
  <Words>684</Words>
  <Application>Microsoft Office PowerPoint</Application>
  <PresentationFormat>On-screen Show (4:3)</PresentationFormat>
  <Paragraphs>96</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UNC_general</vt:lpstr>
      <vt:lpstr>Community Service Leave (CSL) August 1, 2012 </vt:lpstr>
      <vt:lpstr>Purpose &amp; Eligibility</vt:lpstr>
      <vt:lpstr>CSL Categories and Hours Granted</vt:lpstr>
      <vt:lpstr>Option A:  School Involvement/Community Service Organization </vt:lpstr>
      <vt:lpstr>Option A:  School Involvement/Community Service Organization, con’t </vt:lpstr>
      <vt:lpstr>Option A:  Exclusions </vt:lpstr>
      <vt:lpstr>Option A:  Exclusions </vt:lpstr>
      <vt:lpstr>Option B:  Mentoring and Tutoring</vt:lpstr>
      <vt:lpstr>Choosing Option A or B</vt:lpstr>
      <vt:lpstr>Disaster &amp; Emergency Services</vt:lpstr>
      <vt:lpstr>Disaster &amp; Emergency Services, con’t</vt:lpstr>
      <vt:lpstr>Organ Donorship</vt:lpstr>
      <vt:lpstr>Blood-Related &amp; Bone Marrow Donation</vt:lpstr>
      <vt:lpstr>Recordkeeping</vt:lpstr>
      <vt:lpstr>Balances</vt:lpstr>
      <vt:lpstr>PowerPoint Presentation</vt:lpstr>
    </vt:vector>
  </TitlesOfParts>
  <Company>Karen Hibbert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Hibbert</dc:creator>
  <cp:lastModifiedBy>Katie Turner</cp:lastModifiedBy>
  <cp:revision>171</cp:revision>
  <cp:lastPrinted>2012-07-30T16:21:02Z</cp:lastPrinted>
  <dcterms:created xsi:type="dcterms:W3CDTF">2006-10-03T17:20:24Z</dcterms:created>
  <dcterms:modified xsi:type="dcterms:W3CDTF">2012-08-29T20:57:38Z</dcterms:modified>
</cp:coreProperties>
</file>